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removePersonalInfoOnSave="1">
  <p:sldMasterIdLst>
    <p:sldMasterId id="2147483648" r:id="rId1"/>
  </p:sldMasterIdLst>
  <p:notesMasterIdLst>
    <p:notesMasterId r:id="rId28"/>
  </p:notesMasterIdLst>
  <p:sldIdLst>
    <p:sldId id="256" r:id="rId2"/>
    <p:sldId id="260" r:id="rId3"/>
    <p:sldId id="261" r:id="rId4"/>
    <p:sldId id="281" r:id="rId5"/>
    <p:sldId id="268" r:id="rId6"/>
    <p:sldId id="277" r:id="rId7"/>
    <p:sldId id="273" r:id="rId8"/>
    <p:sldId id="271" r:id="rId9"/>
    <p:sldId id="262" r:id="rId10"/>
    <p:sldId id="269" r:id="rId11"/>
    <p:sldId id="272" r:id="rId12"/>
    <p:sldId id="274" r:id="rId13"/>
    <p:sldId id="275" r:id="rId14"/>
    <p:sldId id="278" r:id="rId15"/>
    <p:sldId id="263" r:id="rId16"/>
    <p:sldId id="265" r:id="rId17"/>
    <p:sldId id="280" r:id="rId18"/>
    <p:sldId id="266" r:id="rId19"/>
    <p:sldId id="283" r:id="rId20"/>
    <p:sldId id="267" r:id="rId21"/>
    <p:sldId id="264" r:id="rId22"/>
    <p:sldId id="270" r:id="rId23"/>
    <p:sldId id="276" r:id="rId24"/>
    <p:sldId id="279" r:id="rId25"/>
    <p:sldId id="282" r:id="rId26"/>
    <p:sldId id="257" r:id="rId27"/>
  </p:sldIdLst>
  <p:sldSz cx="12192000" cy="6858000"/>
  <p:notesSz cx="6858000" cy="9144000"/>
  <p:custDataLst>
    <p:tags r:id="rId29"/>
  </p:custDataLst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D03037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>
      <p:cViewPr>
        <p:scale>
          <a:sx n="75" d="100"/>
          <a:sy n="75" d="100"/>
        </p:scale>
        <p:origin x="432" y="-2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microsoft.com/office/2015/10/relationships/revisionInfo" Target="revisionInfo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tags" Target="tags/tag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presProps" Target="presProps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2A8AB30-82DD-452E-8E30-B3DF4C8F75D2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294EEF0-EC35-49B2-9310-F6F9A66A8F0C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76321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4497625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130846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9462818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9379081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80407938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951529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297302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25261632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7376794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920645955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98104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6335964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8384623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407225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769108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28369694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8470209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54637416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7961309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53521019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3643734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98220529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3363151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003577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678524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294EEF0-EC35-49B2-9310-F6F9A66A8F0C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0545161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1F0DAE5-9710-445B-B246-6D854BFD910B}" type="datetimeFigureOut">
              <a:rPr lang="zh-CN" altLang="en-US" smtClean="0"/>
              <a:t>2017/6/15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DCA915-A90E-470C-A83A-7D784915877F}" type="slidenum">
              <a:rPr lang="zh-CN" altLang="en-US" smtClean="0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3" Type="http://schemas.openxmlformats.org/officeDocument/2006/relationships/image" Target="../media/image1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4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.png"/><Relationship Id="rId4" Type="http://schemas.openxmlformats.org/officeDocument/2006/relationships/image" Target="../media/image11.png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png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3.png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4.png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7" Type="http://schemas.openxmlformats.org/officeDocument/2006/relationships/image" Target="../media/image5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9" y="0"/>
            <a:ext cx="1196793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790" y="342389"/>
            <a:ext cx="8775210" cy="31760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61162" y="1181100"/>
            <a:ext cx="9906787" cy="56769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995" y="3860800"/>
            <a:ext cx="2400558" cy="73863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1061099" y="1548961"/>
            <a:ext cx="4164611" cy="3396954"/>
            <a:chOff x="7069909" y="1859289"/>
            <a:chExt cx="4164611" cy="3396954"/>
          </a:xfrm>
        </p:grpSpPr>
        <p:sp>
          <p:nvSpPr>
            <p:cNvPr id="10" name="椭圆 9"/>
            <p:cNvSpPr/>
            <p:nvPr/>
          </p:nvSpPr>
          <p:spPr>
            <a:xfrm>
              <a:off x="8848364" y="3446443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文本框 10"/>
            <p:cNvSpPr txBox="1"/>
            <p:nvPr/>
          </p:nvSpPr>
          <p:spPr>
            <a:xfrm>
              <a:off x="8838838" y="3434969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如</a:t>
              </a: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8848364" y="3894117"/>
              <a:ext cx="408711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dirty="0">
                  <a:ea typeface="金桥繁隶书" pitchFamily="2" charset="-122"/>
                </a:rPr>
                <a:t>山</a:t>
              </a:r>
            </a:p>
          </p:txBody>
        </p:sp>
        <p:sp>
          <p:nvSpPr>
            <p:cNvPr id="13" name="椭圆 12"/>
            <p:cNvSpPr/>
            <p:nvPr/>
          </p:nvSpPr>
          <p:spPr>
            <a:xfrm>
              <a:off x="8848364" y="3896975"/>
              <a:ext cx="399186" cy="399186"/>
            </a:xfrm>
            <a:prstGeom prst="ellipse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文本框 13"/>
            <p:cNvSpPr txBox="1"/>
            <p:nvPr/>
          </p:nvSpPr>
          <p:spPr>
            <a:xfrm>
              <a:off x="7069909" y="2547377"/>
              <a:ext cx="2110935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1400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Happy Father's Day</a:t>
              </a:r>
              <a:endParaRPr lang="zh-CN" altLang="en-US" sz="1400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9928951" y="2355813"/>
              <a:ext cx="1305569" cy="600075"/>
            </a:xfrm>
            <a:prstGeom prst="rect">
              <a:avLst/>
            </a:prstGeom>
          </p:spPr>
        </p:pic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8"/>
            <a:stretch>
              <a:fillRect/>
            </a:stretch>
          </p:blipFill>
          <p:spPr>
            <a:xfrm>
              <a:off x="7546081" y="2829784"/>
              <a:ext cx="1390008" cy="304826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>
              <a:off x="8570111" y="1859289"/>
              <a:ext cx="1080587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5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父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7140430" y="3040252"/>
              <a:ext cx="1080587" cy="2215991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38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爱</a:t>
              </a:r>
            </a:p>
          </p:txBody>
        </p:sp>
      </p:grp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4069" y="0"/>
            <a:ext cx="11967931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790" y="342389"/>
            <a:ext cx="8775210" cy="3176022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29324" y="1259655"/>
            <a:ext cx="2400558" cy="738632"/>
          </a:xfrm>
          <a:prstGeom prst="rect">
            <a:avLst/>
          </a:prstGeom>
        </p:spPr>
      </p:pic>
      <p:grpSp>
        <p:nvGrpSpPr>
          <p:cNvPr id="19" name="组合 18"/>
          <p:cNvGrpSpPr/>
          <p:nvPr/>
        </p:nvGrpSpPr>
        <p:grpSpPr>
          <a:xfrm>
            <a:off x="1380135" y="2678355"/>
            <a:ext cx="4073310" cy="569953"/>
            <a:chOff x="4025143" y="2360041"/>
            <a:chExt cx="4073310" cy="569953"/>
          </a:xfrm>
        </p:grpSpPr>
        <p:grpSp>
          <p:nvGrpSpPr>
            <p:cNvPr id="20" name="组合 19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23" name="椭圆 22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24" name="文本框 23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1" name="直接连接符 20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" name="文本框 21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</a:p>
          </p:txBody>
        </p:sp>
      </p:grpSp>
      <p:grpSp>
        <p:nvGrpSpPr>
          <p:cNvPr id="25" name="组合 24"/>
          <p:cNvGrpSpPr/>
          <p:nvPr/>
        </p:nvGrpSpPr>
        <p:grpSpPr>
          <a:xfrm>
            <a:off x="1380135" y="3457288"/>
            <a:ext cx="4073310" cy="569953"/>
            <a:chOff x="4025143" y="2360041"/>
            <a:chExt cx="4073310" cy="569953"/>
          </a:xfrm>
        </p:grpSpPr>
        <p:grpSp>
          <p:nvGrpSpPr>
            <p:cNvPr id="26" name="组合 25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29" name="椭圆 28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0" name="文本框 29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27" name="直接连接符 26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8" name="文本框 27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1380135" y="4236221"/>
            <a:ext cx="4073310" cy="569953"/>
            <a:chOff x="4025143" y="2360041"/>
            <a:chExt cx="4073310" cy="569953"/>
          </a:xfrm>
        </p:grpSpPr>
        <p:grpSp>
          <p:nvGrpSpPr>
            <p:cNvPr id="32" name="组合 31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35" name="椭圆 34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3" name="直接连接符 32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4" name="文本框 33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</a:p>
          </p:txBody>
        </p:sp>
      </p:grpSp>
      <p:grpSp>
        <p:nvGrpSpPr>
          <p:cNvPr id="37" name="组合 36"/>
          <p:cNvGrpSpPr/>
          <p:nvPr/>
        </p:nvGrpSpPr>
        <p:grpSpPr>
          <a:xfrm>
            <a:off x="1380135" y="4962021"/>
            <a:ext cx="4073310" cy="569953"/>
            <a:chOff x="4025143" y="2360041"/>
            <a:chExt cx="4073310" cy="569953"/>
          </a:xfrm>
        </p:grpSpPr>
        <p:grpSp>
          <p:nvGrpSpPr>
            <p:cNvPr id="38" name="组合 37"/>
            <p:cNvGrpSpPr/>
            <p:nvPr/>
          </p:nvGrpSpPr>
          <p:grpSpPr>
            <a:xfrm>
              <a:off x="4025143" y="2360041"/>
              <a:ext cx="548576" cy="569953"/>
              <a:chOff x="3794760" y="2442117"/>
              <a:chExt cx="548576" cy="569953"/>
            </a:xfrm>
          </p:grpSpPr>
          <p:sp>
            <p:nvSpPr>
              <p:cNvPr id="41" name="椭圆 40"/>
              <p:cNvSpPr/>
              <p:nvPr/>
            </p:nvSpPr>
            <p:spPr>
              <a:xfrm>
                <a:off x="3794760" y="2442117"/>
                <a:ext cx="548576" cy="569953"/>
              </a:xfrm>
              <a:prstGeom prst="ellipse">
                <a:avLst/>
              </a:prstGeom>
              <a:noFill/>
              <a:ln w="19050">
                <a:solidFill>
                  <a:schemeClr val="tx1">
                    <a:lumMod val="85000"/>
                    <a:lumOff val="1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ysClr val="windowText" lastClr="000000"/>
                  </a:solidFill>
                </a:endParaRPr>
              </a:p>
            </p:txBody>
          </p:sp>
          <p:sp>
            <p:nvSpPr>
              <p:cNvPr id="42" name="文本框 41"/>
              <p:cNvSpPr txBox="1"/>
              <p:nvPr/>
            </p:nvSpPr>
            <p:spPr>
              <a:xfrm>
                <a:off x="3794760" y="2523915"/>
                <a:ext cx="548576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altLang="zh-CN" sz="2000" b="1" i="1" dirty="0">
                    <a:solidFill>
                      <a:sysClr val="windowText" lastClr="000000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04</a:t>
                </a:r>
                <a:endParaRPr lang="zh-CN" altLang="en-US" sz="2000" b="1" i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</p:grpSp>
        <p:cxnSp>
          <p:nvCxnSpPr>
            <p:cNvPr id="39" name="直接连接符 38"/>
            <p:cNvCxnSpPr/>
            <p:nvPr/>
          </p:nvCxnSpPr>
          <p:spPr>
            <a:xfrm flipH="1">
              <a:off x="4573719" y="2429849"/>
              <a:ext cx="117154" cy="324055"/>
            </a:xfrm>
            <a:prstGeom prst="line">
              <a:avLst/>
            </a:prstGeom>
            <a:ln>
              <a:solidFill>
                <a:schemeClr val="bg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0" name="文本框 39"/>
            <p:cNvSpPr txBox="1"/>
            <p:nvPr/>
          </p:nvSpPr>
          <p:spPr>
            <a:xfrm>
              <a:off x="4846755" y="2380284"/>
              <a:ext cx="325169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800" b="1" dirty="0">
                  <a:solidFill>
                    <a:sysClr val="windowText" lastClr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单击此处添加目录</a:t>
              </a:r>
            </a:p>
          </p:txBody>
        </p:sp>
      </p:grpSp>
      <p:sp>
        <p:nvSpPr>
          <p:cNvPr id="43" name="文本框 42"/>
          <p:cNvSpPr txBox="1"/>
          <p:nvPr/>
        </p:nvSpPr>
        <p:spPr>
          <a:xfrm>
            <a:off x="1347589" y="1723967"/>
            <a:ext cx="3251698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3200" b="1" dirty="0">
                <a:solidFill>
                  <a:sysClr val="windowText" lastClr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目录</a:t>
            </a:r>
            <a:r>
              <a:rPr lang="en-US" altLang="zh-CN" sz="2400" b="1" dirty="0">
                <a:solidFill>
                  <a:srgbClr val="D03037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\CONTENTS</a:t>
            </a:r>
            <a:endParaRPr lang="zh-CN" altLang="en-US" sz="2400" b="1" dirty="0">
              <a:solidFill>
                <a:srgbClr val="D03037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44" name="图片 43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65715" y="4289573"/>
            <a:ext cx="1662685" cy="511595"/>
          </a:xfrm>
          <a:prstGeom prst="rect">
            <a:avLst/>
          </a:prstGeom>
        </p:spPr>
      </p:pic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10" y="3560766"/>
            <a:ext cx="9567690" cy="34628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475" y="774858"/>
            <a:ext cx="2396246" cy="737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" y="3248025"/>
            <a:ext cx="3038475" cy="3609975"/>
          </a:xfrm>
          <a:prstGeom prst="rect">
            <a:avLst/>
          </a:prstGeom>
        </p:spPr>
      </p:pic>
      <p:sp>
        <p:nvSpPr>
          <p:cNvPr id="7" name="出自【趣你的PPT】(微信:qunideppt)：最优质的PPT资源库"/>
          <p:cNvSpPr txBox="1"/>
          <p:nvPr/>
        </p:nvSpPr>
        <p:spPr>
          <a:xfrm>
            <a:off x="2789702" y="2315690"/>
            <a:ext cx="693341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1</a:t>
            </a:r>
            <a:r>
              <a:rPr lang="zh-CN" altLang="en-US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点击此处添加标题</a:t>
            </a:r>
          </a:p>
        </p:txBody>
      </p:sp>
      <p:sp>
        <p:nvSpPr>
          <p:cNvPr id="8" name="出自【趣你的PPT】(微信:qunideppt)：最优质的PPT资源库"/>
          <p:cNvSpPr txBox="1"/>
          <p:nvPr/>
        </p:nvSpPr>
        <p:spPr>
          <a:xfrm>
            <a:off x="2877447" y="3331353"/>
            <a:ext cx="6764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由一群充满青春朝气的年轻人组成。春种一粒粟</a:t>
            </a:r>
            <a:r>
              <a:rPr lang="en-US" altLang="zh-CN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,</a:t>
            </a: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秋收万颗籽，点滴进步，成就价值是我们的一贯的追求。</a:t>
            </a:r>
            <a:endParaRPr lang="en-US" altLang="zh-CN" sz="1600" spc="300" dirty="0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spd="slow" p14:dur="1500" advTm="2000">
        <p:random/>
      </p:transition>
    </mc:Choice>
    <mc:Fallback>
      <p:transition spd="slow" advTm="2000">
        <p:random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7" name="矩形 6"/>
          <p:cNvSpPr/>
          <p:nvPr/>
        </p:nvSpPr>
        <p:spPr>
          <a:xfrm>
            <a:off x="3688518" y="1714051"/>
            <a:ext cx="8102158" cy="945615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 w="127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 defTabSz="1217295"/>
            <a:endParaRPr lang="zh-CN" altLang="en-US" sz="3190" kern="0">
              <a:solidFill>
                <a:prstClr val="black"/>
              </a:solidFill>
              <a:latin typeface="Calibri" panose="020F0502020204030204"/>
              <a:ea typeface="宋体" panose="02010600030101010101" pitchFamily="2" charset="-122"/>
            </a:endParaRPr>
          </a:p>
        </p:txBody>
      </p:sp>
      <p:sp>
        <p:nvSpPr>
          <p:cNvPr id="8" name="矩形 7"/>
          <p:cNvSpPr/>
          <p:nvPr/>
        </p:nvSpPr>
        <p:spPr>
          <a:xfrm>
            <a:off x="3688518" y="2768626"/>
            <a:ext cx="8102158" cy="2717300"/>
          </a:xfrm>
          <a:prstGeom prst="rect">
            <a:avLst/>
          </a:prstGeom>
          <a:solidFill>
            <a:sysClr val="window" lastClr="FFFFFF"/>
          </a:solidFill>
          <a:ln w="12700" cap="flat" cmpd="sng" algn="ctr">
            <a:solidFill>
              <a:srgbClr val="ADBACA"/>
            </a:solidFill>
            <a:prstDash val="solid"/>
          </a:ln>
          <a:effectLst/>
        </p:spPr>
        <p:txBody>
          <a:bodyPr rtlCol="0" anchor="ctr"/>
          <a:lstStyle/>
          <a:p>
            <a:pPr marL="0" marR="0" lvl="0" indent="0" algn="ctr" defTabSz="1217295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endParaRPr kumimoji="0" lang="zh-CN" altLang="en-US" sz="319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宋体" panose="02010600030101010101" pitchFamily="2" charset="-122"/>
              <a:cs typeface="+mn-cs"/>
            </a:endParaRPr>
          </a:p>
        </p:txBody>
      </p:sp>
      <p:sp>
        <p:nvSpPr>
          <p:cNvPr id="9" name="矩形 8"/>
          <p:cNvSpPr/>
          <p:nvPr/>
        </p:nvSpPr>
        <p:spPr>
          <a:xfrm>
            <a:off x="3949676" y="1960181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矩形 9"/>
          <p:cNvSpPr/>
          <p:nvPr/>
        </p:nvSpPr>
        <p:spPr>
          <a:xfrm>
            <a:off x="3949676" y="3667825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1" name="矩形 10"/>
          <p:cNvSpPr/>
          <p:nvPr/>
        </p:nvSpPr>
        <p:spPr>
          <a:xfrm>
            <a:off x="3949676" y="4334422"/>
            <a:ext cx="6974825" cy="49513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4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4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3868200" y="3261113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rgbClr val="445469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rgbClr val="445469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l="16848" r="5274"/>
          <a:stretch>
            <a:fillRect/>
          </a:stretch>
        </p:blipFill>
        <p:spPr>
          <a:xfrm>
            <a:off x="511247" y="1714050"/>
            <a:ext cx="2870367" cy="3799485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61760" y="1316634"/>
            <a:ext cx="5289513" cy="4929157"/>
          </a:xfrm>
          <a:prstGeom prst="rect">
            <a:avLst/>
          </a:prstGeom>
        </p:spPr>
      </p:pic>
      <p:grpSp>
        <p:nvGrpSpPr>
          <p:cNvPr id="7" name="组合 6"/>
          <p:cNvGrpSpPr/>
          <p:nvPr/>
        </p:nvGrpSpPr>
        <p:grpSpPr>
          <a:xfrm>
            <a:off x="789934" y="3340658"/>
            <a:ext cx="5306066" cy="584775"/>
            <a:chOff x="833120" y="1887778"/>
            <a:chExt cx="5306066" cy="584775"/>
          </a:xfrm>
        </p:grpSpPr>
        <p:sp>
          <p:nvSpPr>
            <p:cNvPr id="8" name="椭圆 7"/>
            <p:cNvSpPr/>
            <p:nvPr/>
          </p:nvSpPr>
          <p:spPr>
            <a:xfrm>
              <a:off x="833120" y="2032000"/>
              <a:ext cx="296333" cy="29633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9" name="矩形 8"/>
            <p:cNvSpPr/>
            <p:nvPr/>
          </p:nvSpPr>
          <p:spPr>
            <a:xfrm>
              <a:off x="1288261" y="1887778"/>
              <a:ext cx="48509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0" name="组合 9"/>
          <p:cNvGrpSpPr/>
          <p:nvPr/>
        </p:nvGrpSpPr>
        <p:grpSpPr>
          <a:xfrm>
            <a:off x="789934" y="4132291"/>
            <a:ext cx="5306066" cy="584775"/>
            <a:chOff x="833120" y="1887778"/>
            <a:chExt cx="5306066" cy="584775"/>
          </a:xfrm>
        </p:grpSpPr>
        <p:sp>
          <p:nvSpPr>
            <p:cNvPr id="11" name="椭圆 10"/>
            <p:cNvSpPr/>
            <p:nvPr/>
          </p:nvSpPr>
          <p:spPr>
            <a:xfrm>
              <a:off x="833120" y="2032000"/>
              <a:ext cx="296333" cy="29633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2" name="矩形 11"/>
            <p:cNvSpPr/>
            <p:nvPr/>
          </p:nvSpPr>
          <p:spPr>
            <a:xfrm>
              <a:off x="1288261" y="1887778"/>
              <a:ext cx="48509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3" name="组合 12"/>
          <p:cNvGrpSpPr/>
          <p:nvPr/>
        </p:nvGrpSpPr>
        <p:grpSpPr>
          <a:xfrm>
            <a:off x="789934" y="4923924"/>
            <a:ext cx="5306066" cy="584775"/>
            <a:chOff x="833120" y="1887778"/>
            <a:chExt cx="5306066" cy="584775"/>
          </a:xfrm>
        </p:grpSpPr>
        <p:sp>
          <p:nvSpPr>
            <p:cNvPr id="14" name="椭圆 13"/>
            <p:cNvSpPr/>
            <p:nvPr/>
          </p:nvSpPr>
          <p:spPr>
            <a:xfrm>
              <a:off x="833120" y="2032000"/>
              <a:ext cx="296333" cy="296333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schemeClr val="tx1"/>
                </a:solidFill>
              </a:endParaRPr>
            </a:p>
          </p:txBody>
        </p:sp>
        <p:sp>
          <p:nvSpPr>
            <p:cNvPr id="15" name="矩形 14"/>
            <p:cNvSpPr/>
            <p:nvPr/>
          </p:nvSpPr>
          <p:spPr>
            <a:xfrm>
              <a:off x="1288261" y="1887778"/>
              <a:ext cx="4850925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en-US" altLang="zh-CN" sz="1600" dirty="0"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1803621" y="1615838"/>
            <a:ext cx="2610678" cy="3291415"/>
          </a:xfrm>
          <a:prstGeom prst="roundRect">
            <a:avLst>
              <a:gd name="adj" fmla="val 580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圆角矩形 6"/>
          <p:cNvSpPr/>
          <p:nvPr/>
        </p:nvSpPr>
        <p:spPr>
          <a:xfrm>
            <a:off x="4646212" y="1615838"/>
            <a:ext cx="2610678" cy="3975652"/>
          </a:xfrm>
          <a:prstGeom prst="roundRect">
            <a:avLst>
              <a:gd name="adj" fmla="val 7911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7488803" y="1615838"/>
            <a:ext cx="2610678" cy="3291415"/>
          </a:xfrm>
          <a:prstGeom prst="roundRect">
            <a:avLst>
              <a:gd name="adj" fmla="val 5809"/>
            </a:avLst>
          </a:prstGeom>
          <a:noFill/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9" name="组合 8"/>
          <p:cNvGrpSpPr/>
          <p:nvPr/>
        </p:nvGrpSpPr>
        <p:grpSpPr>
          <a:xfrm>
            <a:off x="2168056" y="1960394"/>
            <a:ext cx="1789452" cy="2154436"/>
            <a:chOff x="2259496" y="1987826"/>
            <a:chExt cx="1789452" cy="2154436"/>
          </a:xfrm>
        </p:grpSpPr>
        <p:sp>
          <p:nvSpPr>
            <p:cNvPr id="10" name="文本框 9"/>
            <p:cNvSpPr txBox="1"/>
            <p:nvPr/>
          </p:nvSpPr>
          <p:spPr>
            <a:xfrm>
              <a:off x="2259496" y="1987826"/>
              <a:ext cx="781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1" name="TextBox 35"/>
            <p:cNvSpPr txBox="1"/>
            <p:nvPr/>
          </p:nvSpPr>
          <p:spPr>
            <a:xfrm>
              <a:off x="2307104" y="2387936"/>
              <a:ext cx="174184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4944795" y="1960394"/>
            <a:ext cx="1907087" cy="2646879"/>
            <a:chOff x="5036235" y="1987826"/>
            <a:chExt cx="1907087" cy="2646879"/>
          </a:xfrm>
        </p:grpSpPr>
        <p:sp>
          <p:nvSpPr>
            <p:cNvPr id="13" name="文本框 12"/>
            <p:cNvSpPr txBox="1"/>
            <p:nvPr/>
          </p:nvSpPr>
          <p:spPr>
            <a:xfrm>
              <a:off x="5102087" y="1987826"/>
              <a:ext cx="781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FF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4" name="TextBox 35"/>
            <p:cNvSpPr txBox="1"/>
            <p:nvPr/>
          </p:nvSpPr>
          <p:spPr>
            <a:xfrm>
              <a:off x="5036235" y="2387936"/>
              <a:ext cx="1907087" cy="2246769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7923220" y="1960394"/>
            <a:ext cx="1741844" cy="2154436"/>
            <a:chOff x="8014660" y="1987826"/>
            <a:chExt cx="1741844" cy="2154436"/>
          </a:xfrm>
        </p:grpSpPr>
        <p:sp>
          <p:nvSpPr>
            <p:cNvPr id="16" name="文本框 15"/>
            <p:cNvSpPr txBox="1"/>
            <p:nvPr/>
          </p:nvSpPr>
          <p:spPr>
            <a:xfrm>
              <a:off x="8014660" y="1987826"/>
              <a:ext cx="78187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rgbClr val="7E7E7D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标题</a:t>
              </a:r>
            </a:p>
          </p:txBody>
        </p:sp>
        <p:sp>
          <p:nvSpPr>
            <p:cNvPr id="17" name="TextBox 35"/>
            <p:cNvSpPr txBox="1"/>
            <p:nvPr/>
          </p:nvSpPr>
          <p:spPr>
            <a:xfrm>
              <a:off x="8014660" y="2387936"/>
              <a:ext cx="1741844" cy="17543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just"/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2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18" name="组合 17"/>
          <p:cNvGrpSpPr/>
          <p:nvPr/>
        </p:nvGrpSpPr>
        <p:grpSpPr>
          <a:xfrm>
            <a:off x="2558995" y="4125375"/>
            <a:ext cx="1099930" cy="1099930"/>
            <a:chOff x="2650435" y="4152807"/>
            <a:chExt cx="1099930" cy="1099930"/>
          </a:xfrm>
        </p:grpSpPr>
        <p:sp>
          <p:nvSpPr>
            <p:cNvPr id="19" name="椭圆 18"/>
            <p:cNvSpPr/>
            <p:nvPr/>
          </p:nvSpPr>
          <p:spPr>
            <a:xfrm>
              <a:off x="2650435" y="4152807"/>
              <a:ext cx="1099930" cy="109993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0" name="图片 19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2900998" y="4429314"/>
              <a:ext cx="598804" cy="601055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5401586" y="4870623"/>
            <a:ext cx="1099930" cy="1099930"/>
            <a:chOff x="5493026" y="4898055"/>
            <a:chExt cx="1099930" cy="1099930"/>
          </a:xfrm>
        </p:grpSpPr>
        <p:sp>
          <p:nvSpPr>
            <p:cNvPr id="22" name="椭圆 21"/>
            <p:cNvSpPr/>
            <p:nvPr/>
          </p:nvSpPr>
          <p:spPr>
            <a:xfrm>
              <a:off x="5493026" y="4898055"/>
              <a:ext cx="1099930" cy="109993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5703427" y="5115969"/>
              <a:ext cx="658735" cy="658735"/>
            </a:xfrm>
            <a:prstGeom prst="rect">
              <a:avLst/>
            </a:prstGeom>
          </p:spPr>
        </p:pic>
      </p:grpSp>
      <p:grpSp>
        <p:nvGrpSpPr>
          <p:cNvPr id="24" name="组合 23"/>
          <p:cNvGrpSpPr/>
          <p:nvPr/>
        </p:nvGrpSpPr>
        <p:grpSpPr>
          <a:xfrm>
            <a:off x="8244177" y="4125375"/>
            <a:ext cx="1099930" cy="1099930"/>
            <a:chOff x="8335617" y="4152807"/>
            <a:chExt cx="1099930" cy="1099930"/>
          </a:xfrm>
        </p:grpSpPr>
        <p:sp>
          <p:nvSpPr>
            <p:cNvPr id="25" name="椭圆 24"/>
            <p:cNvSpPr/>
            <p:nvPr/>
          </p:nvSpPr>
          <p:spPr>
            <a:xfrm>
              <a:off x="8335617" y="4152807"/>
              <a:ext cx="1099930" cy="1099930"/>
            </a:xfrm>
            <a:prstGeom prst="ellipse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8494269" y="4337057"/>
              <a:ext cx="782625" cy="785567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cxnSp>
        <p:nvCxnSpPr>
          <p:cNvPr id="6" name="直接连接符 5"/>
          <p:cNvCxnSpPr/>
          <p:nvPr/>
        </p:nvCxnSpPr>
        <p:spPr>
          <a:xfrm flipH="1">
            <a:off x="6884070" y="2647104"/>
            <a:ext cx="936104" cy="804270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直接连接符 6"/>
          <p:cNvCxnSpPr>
            <a:stCxn id="9" idx="4"/>
          </p:cNvCxnSpPr>
          <p:nvPr/>
        </p:nvCxnSpPr>
        <p:spPr>
          <a:xfrm flipH="1">
            <a:off x="4913842" y="3958947"/>
            <a:ext cx="1352239" cy="1139837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Freeform 172"/>
          <p:cNvSpPr>
            <a:spLocks noEditPoints="1"/>
          </p:cNvSpPr>
          <p:nvPr/>
        </p:nvSpPr>
        <p:spPr bwMode="auto">
          <a:xfrm>
            <a:off x="1483470" y="3370592"/>
            <a:ext cx="1416385" cy="990563"/>
          </a:xfrm>
          <a:custGeom>
            <a:avLst/>
            <a:gdLst>
              <a:gd name="T0" fmla="*/ 469 w 469"/>
              <a:gd name="T1" fmla="*/ 24 h 328"/>
              <a:gd name="T2" fmla="*/ 469 w 469"/>
              <a:gd name="T3" fmla="*/ 328 h 328"/>
              <a:gd name="T4" fmla="*/ 0 w 469"/>
              <a:gd name="T5" fmla="*/ 328 h 328"/>
              <a:gd name="T6" fmla="*/ 0 w 469"/>
              <a:gd name="T7" fmla="*/ 24 h 328"/>
              <a:gd name="T8" fmla="*/ 225 w 469"/>
              <a:gd name="T9" fmla="*/ 195 h 328"/>
              <a:gd name="T10" fmla="*/ 469 w 469"/>
              <a:gd name="T11" fmla="*/ 24 h 328"/>
              <a:gd name="T12" fmla="*/ 469 w 469"/>
              <a:gd name="T13" fmla="*/ 24 h 328"/>
              <a:gd name="T14" fmla="*/ 4 w 469"/>
              <a:gd name="T15" fmla="*/ 0 h 328"/>
              <a:gd name="T16" fmla="*/ 225 w 469"/>
              <a:gd name="T17" fmla="*/ 169 h 328"/>
              <a:gd name="T18" fmla="*/ 464 w 469"/>
              <a:gd name="T19" fmla="*/ 0 h 328"/>
              <a:gd name="T20" fmla="*/ 4 w 469"/>
              <a:gd name="T21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9" h="328">
                <a:moveTo>
                  <a:pt x="469" y="24"/>
                </a:moveTo>
                <a:lnTo>
                  <a:pt x="469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69" y="24"/>
                </a:lnTo>
                <a:lnTo>
                  <a:pt x="469" y="24"/>
                </a:lnTo>
                <a:close/>
                <a:moveTo>
                  <a:pt x="4" y="0"/>
                </a:moveTo>
                <a:lnTo>
                  <a:pt x="225" y="169"/>
                </a:lnTo>
                <a:lnTo>
                  <a:pt x="464" y="0"/>
                </a:lnTo>
                <a:lnTo>
                  <a:pt x="4" y="0"/>
                </a:lnTo>
                <a:close/>
              </a:path>
            </a:pathLst>
          </a:custGeom>
          <a:solidFill>
            <a:srgbClr val="D03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9" name="Freeform 174"/>
          <p:cNvSpPr>
            <a:spLocks noEditPoints="1"/>
          </p:cNvSpPr>
          <p:nvPr/>
        </p:nvSpPr>
        <p:spPr bwMode="auto">
          <a:xfrm>
            <a:off x="5587926" y="3373478"/>
            <a:ext cx="1419604" cy="984789"/>
          </a:xfrm>
          <a:custGeom>
            <a:avLst/>
            <a:gdLst>
              <a:gd name="T0" fmla="*/ 471 w 471"/>
              <a:gd name="T1" fmla="*/ 24 h 328"/>
              <a:gd name="T2" fmla="*/ 471 w 471"/>
              <a:gd name="T3" fmla="*/ 328 h 328"/>
              <a:gd name="T4" fmla="*/ 0 w 471"/>
              <a:gd name="T5" fmla="*/ 328 h 328"/>
              <a:gd name="T6" fmla="*/ 0 w 471"/>
              <a:gd name="T7" fmla="*/ 24 h 328"/>
              <a:gd name="T8" fmla="*/ 225 w 471"/>
              <a:gd name="T9" fmla="*/ 195 h 328"/>
              <a:gd name="T10" fmla="*/ 471 w 471"/>
              <a:gd name="T11" fmla="*/ 24 h 328"/>
              <a:gd name="T12" fmla="*/ 471 w 471"/>
              <a:gd name="T13" fmla="*/ 24 h 328"/>
              <a:gd name="T14" fmla="*/ 7 w 471"/>
              <a:gd name="T15" fmla="*/ 0 h 328"/>
              <a:gd name="T16" fmla="*/ 227 w 471"/>
              <a:gd name="T17" fmla="*/ 169 h 328"/>
              <a:gd name="T18" fmla="*/ 464 w 471"/>
              <a:gd name="T19" fmla="*/ 0 h 328"/>
              <a:gd name="T20" fmla="*/ 7 w 471"/>
              <a:gd name="T21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1" h="328">
                <a:moveTo>
                  <a:pt x="471" y="24"/>
                </a:moveTo>
                <a:lnTo>
                  <a:pt x="471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71" y="24"/>
                </a:lnTo>
                <a:lnTo>
                  <a:pt x="471" y="24"/>
                </a:lnTo>
                <a:close/>
                <a:moveTo>
                  <a:pt x="7" y="0"/>
                </a:moveTo>
                <a:lnTo>
                  <a:pt x="227" y="169"/>
                </a:lnTo>
                <a:lnTo>
                  <a:pt x="464" y="0"/>
                </a:lnTo>
                <a:lnTo>
                  <a:pt x="7" y="0"/>
                </a:lnTo>
                <a:close/>
              </a:path>
            </a:pathLst>
          </a:custGeom>
          <a:solidFill>
            <a:srgbClr val="D03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0" name="Freeform 173"/>
          <p:cNvSpPr>
            <a:spLocks noEditPoints="1"/>
          </p:cNvSpPr>
          <p:nvPr/>
        </p:nvSpPr>
        <p:spPr bwMode="auto">
          <a:xfrm>
            <a:off x="3499694" y="5098784"/>
            <a:ext cx="1414148" cy="990563"/>
          </a:xfrm>
          <a:custGeom>
            <a:avLst/>
            <a:gdLst>
              <a:gd name="T0" fmla="*/ 469 w 469"/>
              <a:gd name="T1" fmla="*/ 24 h 328"/>
              <a:gd name="T2" fmla="*/ 469 w 469"/>
              <a:gd name="T3" fmla="*/ 328 h 328"/>
              <a:gd name="T4" fmla="*/ 0 w 469"/>
              <a:gd name="T5" fmla="*/ 328 h 328"/>
              <a:gd name="T6" fmla="*/ 0 w 469"/>
              <a:gd name="T7" fmla="*/ 24 h 328"/>
              <a:gd name="T8" fmla="*/ 225 w 469"/>
              <a:gd name="T9" fmla="*/ 195 h 328"/>
              <a:gd name="T10" fmla="*/ 469 w 469"/>
              <a:gd name="T11" fmla="*/ 24 h 328"/>
              <a:gd name="T12" fmla="*/ 469 w 469"/>
              <a:gd name="T13" fmla="*/ 24 h 328"/>
              <a:gd name="T14" fmla="*/ 5 w 469"/>
              <a:gd name="T15" fmla="*/ 0 h 328"/>
              <a:gd name="T16" fmla="*/ 225 w 469"/>
              <a:gd name="T17" fmla="*/ 169 h 328"/>
              <a:gd name="T18" fmla="*/ 465 w 469"/>
              <a:gd name="T19" fmla="*/ 0 h 328"/>
              <a:gd name="T20" fmla="*/ 5 w 469"/>
              <a:gd name="T21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69" h="328">
                <a:moveTo>
                  <a:pt x="469" y="24"/>
                </a:moveTo>
                <a:lnTo>
                  <a:pt x="469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69" y="24"/>
                </a:lnTo>
                <a:lnTo>
                  <a:pt x="469" y="24"/>
                </a:lnTo>
                <a:close/>
                <a:moveTo>
                  <a:pt x="5" y="0"/>
                </a:moveTo>
                <a:lnTo>
                  <a:pt x="225" y="169"/>
                </a:lnTo>
                <a:lnTo>
                  <a:pt x="465" y="0"/>
                </a:lnTo>
                <a:lnTo>
                  <a:pt x="5" y="0"/>
                </a:lnTo>
                <a:close/>
              </a:path>
            </a:pathLst>
          </a:custGeom>
          <a:solidFill>
            <a:srgbClr val="D03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1" name="Freeform 175"/>
          <p:cNvSpPr>
            <a:spLocks noEditPoints="1"/>
          </p:cNvSpPr>
          <p:nvPr/>
        </p:nvSpPr>
        <p:spPr bwMode="auto">
          <a:xfrm>
            <a:off x="7820174" y="1655982"/>
            <a:ext cx="1431564" cy="990563"/>
          </a:xfrm>
          <a:custGeom>
            <a:avLst/>
            <a:gdLst>
              <a:gd name="T0" fmla="*/ 472 w 472"/>
              <a:gd name="T1" fmla="*/ 24 h 328"/>
              <a:gd name="T2" fmla="*/ 472 w 472"/>
              <a:gd name="T3" fmla="*/ 328 h 328"/>
              <a:gd name="T4" fmla="*/ 0 w 472"/>
              <a:gd name="T5" fmla="*/ 328 h 328"/>
              <a:gd name="T6" fmla="*/ 0 w 472"/>
              <a:gd name="T7" fmla="*/ 24 h 328"/>
              <a:gd name="T8" fmla="*/ 225 w 472"/>
              <a:gd name="T9" fmla="*/ 195 h 328"/>
              <a:gd name="T10" fmla="*/ 472 w 472"/>
              <a:gd name="T11" fmla="*/ 24 h 328"/>
              <a:gd name="T12" fmla="*/ 472 w 472"/>
              <a:gd name="T13" fmla="*/ 24 h 328"/>
              <a:gd name="T14" fmla="*/ 7 w 472"/>
              <a:gd name="T15" fmla="*/ 0 h 328"/>
              <a:gd name="T16" fmla="*/ 225 w 472"/>
              <a:gd name="T17" fmla="*/ 169 h 328"/>
              <a:gd name="T18" fmla="*/ 464 w 472"/>
              <a:gd name="T19" fmla="*/ 0 h 328"/>
              <a:gd name="T20" fmla="*/ 7 w 472"/>
              <a:gd name="T21" fmla="*/ 0 h 32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</a:cxnLst>
            <a:rect l="0" t="0" r="r" b="b"/>
            <a:pathLst>
              <a:path w="472" h="328">
                <a:moveTo>
                  <a:pt x="472" y="24"/>
                </a:moveTo>
                <a:lnTo>
                  <a:pt x="472" y="328"/>
                </a:lnTo>
                <a:lnTo>
                  <a:pt x="0" y="328"/>
                </a:lnTo>
                <a:lnTo>
                  <a:pt x="0" y="24"/>
                </a:lnTo>
                <a:lnTo>
                  <a:pt x="225" y="195"/>
                </a:lnTo>
                <a:lnTo>
                  <a:pt x="472" y="24"/>
                </a:lnTo>
                <a:lnTo>
                  <a:pt x="472" y="24"/>
                </a:lnTo>
                <a:close/>
                <a:moveTo>
                  <a:pt x="7" y="0"/>
                </a:moveTo>
                <a:lnTo>
                  <a:pt x="225" y="169"/>
                </a:lnTo>
                <a:lnTo>
                  <a:pt x="464" y="0"/>
                </a:lnTo>
                <a:lnTo>
                  <a:pt x="7" y="0"/>
                </a:lnTo>
                <a:close/>
              </a:path>
            </a:pathLst>
          </a:custGeom>
          <a:solidFill>
            <a:srgbClr val="D03037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cxnSp>
        <p:nvCxnSpPr>
          <p:cNvPr id="12" name="直接连接符 11"/>
          <p:cNvCxnSpPr>
            <a:stCxn id="8" idx="1"/>
            <a:endCxn id="10" idx="7"/>
          </p:cNvCxnSpPr>
          <p:nvPr/>
        </p:nvCxnSpPr>
        <p:spPr>
          <a:xfrm>
            <a:off x="2899855" y="4361155"/>
            <a:ext cx="614915" cy="737629"/>
          </a:xfrm>
          <a:prstGeom prst="line">
            <a:avLst/>
          </a:prstGeom>
          <a:ln>
            <a:solidFill>
              <a:schemeClr val="bg1">
                <a:lumMod val="50000"/>
              </a:schemeClr>
            </a:solidFill>
            <a:prstDash val="sys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文本框 12"/>
          <p:cNvSpPr txBox="1"/>
          <p:nvPr/>
        </p:nvSpPr>
        <p:spPr>
          <a:xfrm>
            <a:off x="1245143" y="2675256"/>
            <a:ext cx="2269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给爸爸的一封信</a:t>
            </a:r>
          </a:p>
        </p:txBody>
      </p:sp>
      <p:sp>
        <p:nvSpPr>
          <p:cNvPr id="21" name="文本框 20"/>
          <p:cNvSpPr txBox="1"/>
          <p:nvPr/>
        </p:nvSpPr>
        <p:spPr>
          <a:xfrm>
            <a:off x="5131267" y="5689237"/>
            <a:ext cx="2269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给爸爸的一封信</a:t>
            </a:r>
          </a:p>
        </p:txBody>
      </p:sp>
      <p:sp>
        <p:nvSpPr>
          <p:cNvPr id="22" name="文本框 21"/>
          <p:cNvSpPr txBox="1"/>
          <p:nvPr/>
        </p:nvSpPr>
        <p:spPr>
          <a:xfrm>
            <a:off x="7275027" y="3374099"/>
            <a:ext cx="2269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给爸爸的一封信</a:t>
            </a:r>
          </a:p>
        </p:txBody>
      </p:sp>
      <p:sp>
        <p:nvSpPr>
          <p:cNvPr id="23" name="文本框 22"/>
          <p:cNvSpPr txBox="1"/>
          <p:nvPr/>
        </p:nvSpPr>
        <p:spPr>
          <a:xfrm>
            <a:off x="9251738" y="1575779"/>
            <a:ext cx="226962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给爸爸的一封信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1403" y="1439470"/>
            <a:ext cx="1687673" cy="1695107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06177" y="1449316"/>
            <a:ext cx="1685261" cy="1685261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640366" y="1449316"/>
            <a:ext cx="1677870" cy="1685261"/>
          </a:xfrm>
          <a:prstGeom prst="rect">
            <a:avLst/>
          </a:prstGeom>
        </p:spPr>
      </p:pic>
      <p:sp>
        <p:nvSpPr>
          <p:cNvPr id="9" name="矩形 1"/>
          <p:cNvSpPr>
            <a:spLocks noChangeArrowheads="1"/>
          </p:cNvSpPr>
          <p:nvPr/>
        </p:nvSpPr>
        <p:spPr bwMode="auto">
          <a:xfrm>
            <a:off x="830334" y="4077072"/>
            <a:ext cx="2385345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矩形 1"/>
          <p:cNvSpPr>
            <a:spLocks noChangeArrowheads="1"/>
          </p:cNvSpPr>
          <p:nvPr/>
        </p:nvSpPr>
        <p:spPr bwMode="auto">
          <a:xfrm>
            <a:off x="3647728" y="4109429"/>
            <a:ext cx="2339436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矩形 1"/>
          <p:cNvSpPr>
            <a:spLocks noChangeArrowheads="1"/>
          </p:cNvSpPr>
          <p:nvPr/>
        </p:nvSpPr>
        <p:spPr bwMode="auto">
          <a:xfrm>
            <a:off x="6465255" y="4077072"/>
            <a:ext cx="233391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矩形 1"/>
          <p:cNvSpPr>
            <a:spLocks noChangeArrowheads="1"/>
          </p:cNvSpPr>
          <p:nvPr/>
        </p:nvSpPr>
        <p:spPr bwMode="auto">
          <a:xfrm>
            <a:off x="9282648" y="4109429"/>
            <a:ext cx="2328522" cy="193899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2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3" name="组合 12"/>
          <p:cNvGrpSpPr/>
          <p:nvPr/>
        </p:nvGrpSpPr>
        <p:grpSpPr>
          <a:xfrm>
            <a:off x="911424" y="3429000"/>
            <a:ext cx="2263737" cy="432048"/>
            <a:chOff x="911424" y="3429000"/>
            <a:chExt cx="2263737" cy="43204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4" name="矩形 13"/>
            <p:cNvSpPr/>
            <p:nvPr/>
          </p:nvSpPr>
          <p:spPr>
            <a:xfrm>
              <a:off x="911424" y="3429000"/>
              <a:ext cx="2263737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969427" y="3463128"/>
              <a:ext cx="114817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我的家人</a:t>
              </a: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723427" y="3422308"/>
            <a:ext cx="2263737" cy="432048"/>
            <a:chOff x="3723427" y="3422308"/>
            <a:chExt cx="2263737" cy="43204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7" name="矩形 16"/>
            <p:cNvSpPr/>
            <p:nvPr/>
          </p:nvSpPr>
          <p:spPr>
            <a:xfrm>
              <a:off x="3723427" y="3422308"/>
              <a:ext cx="2263737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>
                <a:solidFill>
                  <a:prstClr val="white"/>
                </a:solidFill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3799601" y="3473514"/>
              <a:ext cx="114817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我的家人</a:t>
              </a:r>
            </a:p>
          </p:txBody>
        </p:sp>
      </p:grpSp>
      <p:grpSp>
        <p:nvGrpSpPr>
          <p:cNvPr id="19" name="组合 18"/>
          <p:cNvGrpSpPr/>
          <p:nvPr/>
        </p:nvGrpSpPr>
        <p:grpSpPr>
          <a:xfrm>
            <a:off x="6535430" y="3422308"/>
            <a:ext cx="2263737" cy="432048"/>
            <a:chOff x="6535430" y="3422308"/>
            <a:chExt cx="2263737" cy="43204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0" name="矩形 19"/>
            <p:cNvSpPr/>
            <p:nvPr/>
          </p:nvSpPr>
          <p:spPr>
            <a:xfrm>
              <a:off x="6535430" y="3422308"/>
              <a:ext cx="2263737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6627909" y="3462628"/>
              <a:ext cx="114817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我的家人</a:t>
              </a:r>
            </a:p>
          </p:txBody>
        </p:sp>
      </p:grpSp>
      <p:grpSp>
        <p:nvGrpSpPr>
          <p:cNvPr id="22" name="组合 21"/>
          <p:cNvGrpSpPr/>
          <p:nvPr/>
        </p:nvGrpSpPr>
        <p:grpSpPr>
          <a:xfrm>
            <a:off x="9347433" y="3410798"/>
            <a:ext cx="2263737" cy="432048"/>
            <a:chOff x="9347433" y="3410798"/>
            <a:chExt cx="2263737" cy="43204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3" name="矩形 22"/>
            <p:cNvSpPr/>
            <p:nvPr/>
          </p:nvSpPr>
          <p:spPr>
            <a:xfrm>
              <a:off x="9347433" y="3410798"/>
              <a:ext cx="2263737" cy="432048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>
                <a:solidFill>
                  <a:prstClr val="white"/>
                </a:solidFill>
              </a:endParaRPr>
            </a:p>
          </p:txBody>
        </p:sp>
        <p:sp>
          <p:nvSpPr>
            <p:cNvPr id="24" name="文本框 23"/>
            <p:cNvSpPr txBox="1"/>
            <p:nvPr/>
          </p:nvSpPr>
          <p:spPr>
            <a:xfrm>
              <a:off x="9458604" y="3453666"/>
              <a:ext cx="1148173" cy="369332"/>
            </a:xfrm>
            <a:prstGeom prst="rect">
              <a:avLst/>
            </a:prstGeom>
            <a:grp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我的家人</a:t>
              </a:r>
            </a:p>
          </p:txBody>
        </p:sp>
      </p:grpSp>
      <p:pic>
        <p:nvPicPr>
          <p:cNvPr id="25" name="图片 24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767298" y="1334577"/>
            <a:ext cx="1800000" cy="1800000"/>
          </a:xfrm>
          <a:prstGeom prst="rect">
            <a:avLst/>
          </a:prstGeom>
        </p:spPr>
      </p:pic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10" y="3560766"/>
            <a:ext cx="9567690" cy="34628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475" y="774858"/>
            <a:ext cx="2396246" cy="737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" y="3248025"/>
            <a:ext cx="3038475" cy="3609975"/>
          </a:xfrm>
          <a:prstGeom prst="rect">
            <a:avLst/>
          </a:prstGeom>
        </p:spPr>
      </p:pic>
      <p:sp>
        <p:nvSpPr>
          <p:cNvPr id="7" name="出自【趣你的PPT】(微信:qunideppt)：最优质的PPT资源库"/>
          <p:cNvSpPr txBox="1"/>
          <p:nvPr/>
        </p:nvSpPr>
        <p:spPr>
          <a:xfrm>
            <a:off x="2789702" y="2315690"/>
            <a:ext cx="712645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2</a:t>
            </a:r>
            <a:r>
              <a:rPr lang="zh-CN" altLang="en-US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点击此处添加标题</a:t>
            </a:r>
          </a:p>
        </p:txBody>
      </p:sp>
      <p:sp>
        <p:nvSpPr>
          <p:cNvPr id="8" name="出自【趣你的PPT】(微信:qunideppt)：最优质的PPT资源库"/>
          <p:cNvSpPr txBox="1"/>
          <p:nvPr/>
        </p:nvSpPr>
        <p:spPr>
          <a:xfrm>
            <a:off x="2877447" y="3331353"/>
            <a:ext cx="6764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由一群充满青春朝气的年轻人组成。春种一粒粟</a:t>
            </a:r>
            <a:r>
              <a:rPr lang="en-US" altLang="zh-CN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,</a:t>
            </a: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秋收万颗籽，点滴进步，成就价值是我们的一贯的追求。</a:t>
            </a:r>
            <a:endParaRPr lang="en-US" altLang="zh-CN" sz="1600" spc="300" dirty="0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Rectangle 20"/>
          <p:cNvSpPr>
            <a:spLocks noChangeArrowheads="1"/>
          </p:cNvSpPr>
          <p:nvPr/>
        </p:nvSpPr>
        <p:spPr bwMode="auto">
          <a:xfrm>
            <a:off x="836082" y="1608224"/>
            <a:ext cx="1213813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7" name="Line 21"/>
          <p:cNvSpPr>
            <a:spLocks noChangeShapeType="1"/>
          </p:cNvSpPr>
          <p:nvPr/>
        </p:nvSpPr>
        <p:spPr bwMode="auto">
          <a:xfrm flipV="1">
            <a:off x="879021" y="1842062"/>
            <a:ext cx="0" cy="1125370"/>
          </a:xfrm>
          <a:prstGeom prst="line">
            <a:avLst/>
          </a:prstGeom>
          <a:noFill/>
          <a:ln w="12700">
            <a:solidFill>
              <a:schemeClr val="bg1">
                <a:lumMod val="50000"/>
              </a:schemeClr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8" name="Line 23"/>
          <p:cNvSpPr>
            <a:spLocks noChangeShapeType="1"/>
          </p:cNvSpPr>
          <p:nvPr/>
        </p:nvSpPr>
        <p:spPr bwMode="auto">
          <a:xfrm flipV="1">
            <a:off x="3765219" y="1800883"/>
            <a:ext cx="0" cy="112537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9" name="Line 25"/>
          <p:cNvSpPr>
            <a:spLocks noChangeShapeType="1"/>
          </p:cNvSpPr>
          <p:nvPr/>
        </p:nvSpPr>
        <p:spPr bwMode="auto">
          <a:xfrm flipV="1">
            <a:off x="6040662" y="1856803"/>
            <a:ext cx="0" cy="1125370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0" name="Line 27"/>
          <p:cNvSpPr>
            <a:spLocks noChangeShapeType="1"/>
          </p:cNvSpPr>
          <p:nvPr/>
        </p:nvSpPr>
        <p:spPr bwMode="auto">
          <a:xfrm flipV="1">
            <a:off x="2575464" y="4003738"/>
            <a:ext cx="0" cy="1167272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1" name="Line 29"/>
          <p:cNvSpPr>
            <a:spLocks noChangeShapeType="1"/>
          </p:cNvSpPr>
          <p:nvPr/>
        </p:nvSpPr>
        <p:spPr bwMode="auto">
          <a:xfrm flipV="1">
            <a:off x="4865510" y="3883398"/>
            <a:ext cx="0" cy="1261551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2" name="Line 31"/>
          <p:cNvSpPr>
            <a:spLocks noChangeShapeType="1"/>
          </p:cNvSpPr>
          <p:nvPr/>
        </p:nvSpPr>
        <p:spPr bwMode="auto">
          <a:xfrm flipV="1">
            <a:off x="7430536" y="3893723"/>
            <a:ext cx="0" cy="1156796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3" name="Freeform 39"/>
          <p:cNvSpPr/>
          <p:nvPr/>
        </p:nvSpPr>
        <p:spPr bwMode="auto">
          <a:xfrm>
            <a:off x="2162653" y="4515541"/>
            <a:ext cx="22600" cy="1496"/>
          </a:xfrm>
          <a:custGeom>
            <a:avLst/>
            <a:gdLst>
              <a:gd name="T0" fmla="*/ 12 w 12"/>
              <a:gd name="T1" fmla="*/ 0 h 1587"/>
              <a:gd name="T2" fmla="*/ 0 w 12"/>
              <a:gd name="T3" fmla="*/ 0 h 1587"/>
              <a:gd name="T4" fmla="*/ 12 w 12"/>
              <a:gd name="T5" fmla="*/ 0 h 1587"/>
              <a:gd name="T6" fmla="*/ 12 w 12"/>
              <a:gd name="T7" fmla="*/ 0 h 1587"/>
              <a:gd name="T8" fmla="*/ 0 60000 65536"/>
              <a:gd name="T9" fmla="*/ 0 60000 65536"/>
              <a:gd name="T10" fmla="*/ 0 60000 65536"/>
              <a:gd name="T11" fmla="*/ 0 60000 65536"/>
              <a:gd name="T12" fmla="*/ 0 w 12"/>
              <a:gd name="T13" fmla="*/ 0 h 1587"/>
              <a:gd name="T14" fmla="*/ 12 w 12"/>
              <a:gd name="T15" fmla="*/ 1587 h 1587"/>
            </a:gdLst>
            <a:ahLst/>
            <a:cxnLst>
              <a:cxn ang="T8">
                <a:pos x="T0" y="T1"/>
              </a:cxn>
              <a:cxn ang="T9">
                <a:pos x="T2" y="T3"/>
              </a:cxn>
              <a:cxn ang="T10">
                <a:pos x="T4" y="T5"/>
              </a:cxn>
              <a:cxn ang="T11">
                <a:pos x="T6" y="T7"/>
              </a:cxn>
            </a:cxnLst>
            <a:rect l="T12" t="T13" r="T14" b="T15"/>
            <a:pathLst>
              <a:path w="12" h="1587">
                <a:moveTo>
                  <a:pt x="12" y="0"/>
                </a:moveTo>
                <a:lnTo>
                  <a:pt x="0" y="0"/>
                </a:lnTo>
                <a:lnTo>
                  <a:pt x="12" y="0"/>
                </a:lnTo>
                <a:close/>
              </a:path>
            </a:pathLst>
          </a:custGeom>
          <a:solidFill>
            <a:srgbClr val="020202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14" name="Rectangle 20"/>
          <p:cNvSpPr>
            <a:spLocks noChangeArrowheads="1"/>
          </p:cNvSpPr>
          <p:nvPr/>
        </p:nvSpPr>
        <p:spPr bwMode="auto">
          <a:xfrm>
            <a:off x="6083623" y="1527541"/>
            <a:ext cx="1107860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15" name="Rectangle 20"/>
          <p:cNvSpPr>
            <a:spLocks noChangeArrowheads="1"/>
          </p:cNvSpPr>
          <p:nvPr/>
        </p:nvSpPr>
        <p:spPr bwMode="auto">
          <a:xfrm>
            <a:off x="3799237" y="1579754"/>
            <a:ext cx="113685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16" name="Rectangle 20"/>
          <p:cNvSpPr>
            <a:spLocks noChangeArrowheads="1"/>
          </p:cNvSpPr>
          <p:nvPr/>
        </p:nvSpPr>
        <p:spPr bwMode="auto">
          <a:xfrm>
            <a:off x="8812709" y="1540219"/>
            <a:ext cx="1118658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17" name="Rectangle 20"/>
          <p:cNvSpPr>
            <a:spLocks noChangeArrowheads="1"/>
          </p:cNvSpPr>
          <p:nvPr/>
        </p:nvSpPr>
        <p:spPr bwMode="auto">
          <a:xfrm>
            <a:off x="1954743" y="5217192"/>
            <a:ext cx="1188929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18" name="Rectangle 20"/>
          <p:cNvSpPr>
            <a:spLocks noChangeArrowheads="1"/>
          </p:cNvSpPr>
          <p:nvPr/>
        </p:nvSpPr>
        <p:spPr bwMode="auto">
          <a:xfrm>
            <a:off x="7202283" y="5136507"/>
            <a:ext cx="1182665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19" name="Rectangle 20"/>
          <p:cNvSpPr>
            <a:spLocks noChangeArrowheads="1"/>
          </p:cNvSpPr>
          <p:nvPr/>
        </p:nvSpPr>
        <p:spPr bwMode="auto">
          <a:xfrm>
            <a:off x="4917896" y="5188722"/>
            <a:ext cx="1131831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20" name="Rectangle 20"/>
          <p:cNvSpPr>
            <a:spLocks noChangeArrowheads="1"/>
          </p:cNvSpPr>
          <p:nvPr/>
        </p:nvSpPr>
        <p:spPr bwMode="auto">
          <a:xfrm>
            <a:off x="9931367" y="5149185"/>
            <a:ext cx="1154318" cy="42473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lnSpc>
                <a:spcPct val="120000"/>
              </a:lnSpc>
              <a:defRPr/>
            </a:pPr>
            <a:r>
              <a:rPr lang="zh-CN" altLang="en-US" sz="1800" b="0" dirty="0">
                <a:latin typeface="方正正准黑简体" panose="02000000000000000000" pitchFamily="2" charset="-122"/>
                <a:ea typeface="方正正准黑简体" panose="02000000000000000000" pitchFamily="2" charset="-122"/>
              </a:rPr>
              <a:t>内容内容</a:t>
            </a:r>
          </a:p>
        </p:txBody>
      </p:sp>
      <p:sp>
        <p:nvSpPr>
          <p:cNvPr id="21" name="Line 31"/>
          <p:cNvSpPr>
            <a:spLocks noChangeShapeType="1"/>
          </p:cNvSpPr>
          <p:nvPr/>
        </p:nvSpPr>
        <p:spPr bwMode="auto">
          <a:xfrm flipV="1">
            <a:off x="10247076" y="3988153"/>
            <a:ext cx="0" cy="1156794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head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sp>
        <p:nvSpPr>
          <p:cNvPr id="22" name="Line 25"/>
          <p:cNvSpPr>
            <a:spLocks noChangeShapeType="1"/>
          </p:cNvSpPr>
          <p:nvPr/>
        </p:nvSpPr>
        <p:spPr bwMode="auto">
          <a:xfrm flipV="1">
            <a:off x="8821578" y="1856802"/>
            <a:ext cx="0" cy="1125369"/>
          </a:xfrm>
          <a:prstGeom prst="line">
            <a:avLst/>
          </a:prstGeom>
          <a:noFill/>
          <a:ln w="12700">
            <a:solidFill>
              <a:srgbClr val="808080"/>
            </a:solidFill>
            <a:round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>
            <a:defPPr>
              <a:defRPr lang="zh-CN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5pPr>
            <a:lvl6pPr marL="22860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6pPr>
            <a:lvl7pPr marL="27432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7pPr>
            <a:lvl8pPr marL="32004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8pPr>
            <a:lvl9pPr marL="3657600" algn="l" defTabSz="914400" rtl="0" eaLnBrk="1" latinLnBrk="0" hangingPunct="1">
              <a:defRPr b="1" kern="1200">
                <a:solidFill>
                  <a:schemeClr val="tx1"/>
                </a:solidFill>
                <a:latin typeface="Arial" panose="020B0604020202020204" pitchFamily="34" charset="0"/>
                <a:ea typeface="微软雅黑" panose="020B0503020204020204" pitchFamily="34" charset="-122"/>
                <a:cs typeface="+mn-cs"/>
              </a:defRPr>
            </a:lvl9pPr>
          </a:lstStyle>
          <a:p>
            <a:pPr>
              <a:defRPr/>
            </a:pPr>
            <a:endParaRPr lang="zh-CN" altLang="en-US" b="0">
              <a:solidFill>
                <a:srgbClr val="000000"/>
              </a:solidFill>
              <a:latin typeface="隶书" panose="02010509060101010101" pitchFamily="49" charset="-122"/>
              <a:ea typeface="隶书" panose="02010509060101010101" pitchFamily="49" charset="-122"/>
            </a:endParaRPr>
          </a:p>
        </p:txBody>
      </p:sp>
      <p:grpSp>
        <p:nvGrpSpPr>
          <p:cNvPr id="23" name="组合 22"/>
          <p:cNvGrpSpPr/>
          <p:nvPr/>
        </p:nvGrpSpPr>
        <p:grpSpPr>
          <a:xfrm>
            <a:off x="300483" y="2797557"/>
            <a:ext cx="11367328" cy="1316921"/>
            <a:chOff x="300483" y="2797557"/>
            <a:chExt cx="11367328" cy="1316921"/>
          </a:xfrm>
        </p:grpSpPr>
        <p:sp>
          <p:nvSpPr>
            <p:cNvPr id="24" name="Freeform 2"/>
            <p:cNvSpPr/>
            <p:nvPr/>
          </p:nvSpPr>
          <p:spPr bwMode="auto">
            <a:xfrm flipH="1">
              <a:off x="5817687" y="3713415"/>
              <a:ext cx="831648" cy="22297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5" name="Freeform 3"/>
            <p:cNvSpPr/>
            <p:nvPr/>
          </p:nvSpPr>
          <p:spPr bwMode="auto">
            <a:xfrm>
              <a:off x="300483" y="3771778"/>
              <a:ext cx="934099" cy="342700"/>
            </a:xfrm>
            <a:custGeom>
              <a:avLst/>
              <a:gdLst/>
              <a:ahLst/>
              <a:cxnLst>
                <a:cxn ang="0">
                  <a:pos x="2331" y="688"/>
                </a:cxn>
                <a:cxn ang="0">
                  <a:pos x="104" y="138"/>
                </a:cxn>
                <a:cxn ang="0">
                  <a:pos x="2086" y="0"/>
                </a:cxn>
                <a:cxn ang="0">
                  <a:pos x="2331" y="688"/>
                </a:cxn>
              </a:cxnLst>
              <a:rect l="0" t="0" r="r" b="b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0875F8">
                    <a:alpha val="0"/>
                  </a:srgbClr>
                </a:gs>
                <a:gs pos="100000">
                  <a:srgbClr val="0875F8">
                    <a:gamma/>
                    <a:shade val="54510"/>
                    <a:invGamma/>
                    <a:alpha val="50000"/>
                  </a:srgbClr>
                </a:gs>
              </a:gsLst>
              <a:lin ang="0" scaled="1"/>
            </a:gradFill>
            <a:ln w="9525">
              <a:noFill/>
              <a:round/>
            </a:ln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6" name="Freeform 4"/>
            <p:cNvSpPr/>
            <p:nvPr/>
          </p:nvSpPr>
          <p:spPr bwMode="auto">
            <a:xfrm flipH="1">
              <a:off x="7041053" y="3635597"/>
              <a:ext cx="819595" cy="366643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7" name="Freeform 5"/>
            <p:cNvSpPr/>
            <p:nvPr/>
          </p:nvSpPr>
          <p:spPr bwMode="auto">
            <a:xfrm flipH="1">
              <a:off x="8384948" y="3665775"/>
              <a:ext cx="795491" cy="34269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8" name="Freeform 6"/>
            <p:cNvSpPr/>
            <p:nvPr/>
          </p:nvSpPr>
          <p:spPr bwMode="auto">
            <a:xfrm>
              <a:off x="1746829" y="3638590"/>
              <a:ext cx="795491" cy="34269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29" name="Freeform 7"/>
            <p:cNvSpPr/>
            <p:nvPr/>
          </p:nvSpPr>
          <p:spPr bwMode="auto">
            <a:xfrm>
              <a:off x="2976222" y="3713415"/>
              <a:ext cx="840688" cy="222978"/>
            </a:xfrm>
            <a:custGeom>
              <a:avLst/>
              <a:gdLst>
                <a:gd name="T0" fmla="*/ 2331 w 2331"/>
                <a:gd name="T1" fmla="*/ 688 h 688"/>
                <a:gd name="T2" fmla="*/ 104 w 2331"/>
                <a:gd name="T3" fmla="*/ 138 h 688"/>
                <a:gd name="T4" fmla="*/ 2086 w 2331"/>
                <a:gd name="T5" fmla="*/ 0 h 688"/>
                <a:gd name="T6" fmla="*/ 2331 w 2331"/>
                <a:gd name="T7" fmla="*/ 688 h 688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331"/>
                <a:gd name="T13" fmla="*/ 0 h 688"/>
                <a:gd name="T14" fmla="*/ 2331 w 2331"/>
                <a:gd name="T15" fmla="*/ 688 h 688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331" h="688">
                  <a:moveTo>
                    <a:pt x="2331" y="688"/>
                  </a:moveTo>
                  <a:cubicBezTo>
                    <a:pt x="2331" y="688"/>
                    <a:pt x="208" y="159"/>
                    <a:pt x="104" y="138"/>
                  </a:cubicBezTo>
                  <a:cubicBezTo>
                    <a:pt x="0" y="118"/>
                    <a:pt x="2086" y="0"/>
                    <a:pt x="2086" y="0"/>
                  </a:cubicBezTo>
                  <a:lnTo>
                    <a:pt x="2331" y="688"/>
                  </a:lnTo>
                  <a:close/>
                </a:path>
              </a:pathLst>
            </a:custGeom>
            <a:gradFill rotWithShape="1">
              <a:gsLst>
                <a:gs pos="0">
                  <a:srgbClr val="FFFFFF">
                    <a:alpha val="50000"/>
                  </a:srgbClr>
                </a:gs>
                <a:gs pos="100000">
                  <a:srgbClr val="666666">
                    <a:alpha val="34000"/>
                  </a:srgbClr>
                </a:gs>
              </a:gsLst>
              <a:lin ang="0" scaled="1"/>
            </a:gra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0" name="Freeform 8"/>
            <p:cNvSpPr/>
            <p:nvPr/>
          </p:nvSpPr>
          <p:spPr bwMode="auto">
            <a:xfrm>
              <a:off x="1237595" y="2797557"/>
              <a:ext cx="1062160" cy="1312432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51 h 1251"/>
                <a:gd name="T4" fmla="*/ 1006 w 1006"/>
                <a:gd name="T5" fmla="*/ 1154 h 1251"/>
                <a:gd name="T6" fmla="*/ 1006 w 1006"/>
                <a:gd name="T7" fmla="*/ 81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1" name="Freeform 9"/>
            <p:cNvSpPr/>
            <p:nvPr/>
          </p:nvSpPr>
          <p:spPr bwMode="auto">
            <a:xfrm>
              <a:off x="879021" y="2797557"/>
              <a:ext cx="358573" cy="1312432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2" name="Freeform 10"/>
            <p:cNvSpPr/>
            <p:nvPr/>
          </p:nvSpPr>
          <p:spPr bwMode="auto">
            <a:xfrm>
              <a:off x="2555877" y="2888843"/>
              <a:ext cx="1027507" cy="1120880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3" name="Freeform 11"/>
            <p:cNvSpPr/>
            <p:nvPr/>
          </p:nvSpPr>
          <p:spPr bwMode="auto">
            <a:xfrm>
              <a:off x="2357006" y="2875375"/>
              <a:ext cx="207912" cy="1120880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4" name="Freeform 12"/>
            <p:cNvSpPr/>
            <p:nvPr/>
          </p:nvSpPr>
          <p:spPr bwMode="auto">
            <a:xfrm>
              <a:off x="3785271" y="2926255"/>
              <a:ext cx="964230" cy="1019117"/>
            </a:xfrm>
            <a:custGeom>
              <a:avLst/>
              <a:gdLst>
                <a:gd name="T0" fmla="*/ 913 w 913"/>
                <a:gd name="T1" fmla="*/ 958 h 972"/>
                <a:gd name="T2" fmla="*/ 0 w 913"/>
                <a:gd name="T3" fmla="*/ 972 h 972"/>
                <a:gd name="T4" fmla="*/ 0 w 913"/>
                <a:gd name="T5" fmla="*/ 0 h 972"/>
                <a:gd name="T6" fmla="*/ 913 w 913"/>
                <a:gd name="T7" fmla="*/ 6 h 972"/>
                <a:gd name="T8" fmla="*/ 913 w 913"/>
                <a:gd name="T9" fmla="*/ 958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5" name="Freeform 13"/>
            <p:cNvSpPr/>
            <p:nvPr/>
          </p:nvSpPr>
          <p:spPr bwMode="auto">
            <a:xfrm>
              <a:off x="3712954" y="2926255"/>
              <a:ext cx="72317" cy="1019117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6" name="Freeform 14"/>
            <p:cNvSpPr/>
            <p:nvPr/>
          </p:nvSpPr>
          <p:spPr bwMode="auto">
            <a:xfrm flipH="1">
              <a:off x="10247078" y="2875374"/>
              <a:ext cx="1062160" cy="1239104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51 h 1251"/>
                <a:gd name="T4" fmla="*/ 1006 w 1006"/>
                <a:gd name="T5" fmla="*/ 1154 h 1251"/>
                <a:gd name="T6" fmla="*/ 1006 w 1006"/>
                <a:gd name="T7" fmla="*/ 81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r>
                <a:rPr lang="en-US" altLang="zh-CN" dirty="0">
                  <a:solidFill>
                    <a:srgbClr val="000000"/>
                  </a:solidFill>
                  <a:latin typeface="隶书" panose="02010509060101010101" pitchFamily="49" charset="-122"/>
                  <a:ea typeface="隶书" panose="02010509060101010101" pitchFamily="49" charset="-122"/>
                </a:rPr>
                <a:t>`</a:t>
              </a:r>
              <a:endParaRPr lang="zh-CN" altLang="en-US" dirty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7" name="Freeform 15"/>
            <p:cNvSpPr/>
            <p:nvPr/>
          </p:nvSpPr>
          <p:spPr bwMode="auto">
            <a:xfrm flipH="1">
              <a:off x="11309239" y="2875374"/>
              <a:ext cx="358572" cy="1239104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8" name="Freeform 16"/>
            <p:cNvSpPr/>
            <p:nvPr/>
          </p:nvSpPr>
          <p:spPr bwMode="auto">
            <a:xfrm flipH="1">
              <a:off x="6071027" y="2926255"/>
              <a:ext cx="1012442" cy="1069998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39" name="Freeform 17"/>
            <p:cNvSpPr/>
            <p:nvPr/>
          </p:nvSpPr>
          <p:spPr bwMode="auto">
            <a:xfrm flipH="1">
              <a:off x="7056154" y="2926255"/>
              <a:ext cx="204865" cy="1069998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0" name="Freeform 18"/>
            <p:cNvSpPr/>
            <p:nvPr/>
          </p:nvSpPr>
          <p:spPr bwMode="auto">
            <a:xfrm flipH="1">
              <a:off x="4868523" y="2926255"/>
              <a:ext cx="964230" cy="1019117"/>
            </a:xfrm>
            <a:custGeom>
              <a:avLst/>
              <a:gdLst>
                <a:gd name="T0" fmla="*/ 913 w 913"/>
                <a:gd name="T1" fmla="*/ 958 h 972"/>
                <a:gd name="T2" fmla="*/ 0 w 913"/>
                <a:gd name="T3" fmla="*/ 972 h 972"/>
                <a:gd name="T4" fmla="*/ 0 w 913"/>
                <a:gd name="T5" fmla="*/ 0 h 972"/>
                <a:gd name="T6" fmla="*/ 913 w 913"/>
                <a:gd name="T7" fmla="*/ 6 h 972"/>
                <a:gd name="T8" fmla="*/ 913 w 913"/>
                <a:gd name="T9" fmla="*/ 958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13"/>
                <a:gd name="T16" fmla="*/ 0 h 972"/>
                <a:gd name="T17" fmla="*/ 913 w 913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13" h="972">
                  <a:moveTo>
                    <a:pt x="913" y="958"/>
                  </a:moveTo>
                  <a:lnTo>
                    <a:pt x="0" y="972"/>
                  </a:lnTo>
                  <a:lnTo>
                    <a:pt x="0" y="0"/>
                  </a:lnTo>
                  <a:lnTo>
                    <a:pt x="913" y="6"/>
                  </a:lnTo>
                  <a:lnTo>
                    <a:pt x="913" y="958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1" name="Freeform 19"/>
            <p:cNvSpPr/>
            <p:nvPr/>
          </p:nvSpPr>
          <p:spPr bwMode="auto">
            <a:xfrm flipH="1">
              <a:off x="5832753" y="2926255"/>
              <a:ext cx="72317" cy="1019117"/>
            </a:xfrm>
            <a:custGeom>
              <a:avLst/>
              <a:gdLst>
                <a:gd name="T0" fmla="*/ 0 w 69"/>
                <a:gd name="T1" fmla="*/ 87 h 972"/>
                <a:gd name="T2" fmla="*/ 0 w 69"/>
                <a:gd name="T3" fmla="*/ 906 h 972"/>
                <a:gd name="T4" fmla="*/ 69 w 69"/>
                <a:gd name="T5" fmla="*/ 972 h 972"/>
                <a:gd name="T6" fmla="*/ 69 w 69"/>
                <a:gd name="T7" fmla="*/ 0 h 972"/>
                <a:gd name="T8" fmla="*/ 0 w 69"/>
                <a:gd name="T9" fmla="*/ 87 h 972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69"/>
                <a:gd name="T16" fmla="*/ 0 h 972"/>
                <a:gd name="T17" fmla="*/ 69 w 69"/>
                <a:gd name="T18" fmla="*/ 972 h 972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69" h="972">
                  <a:moveTo>
                    <a:pt x="0" y="87"/>
                  </a:moveTo>
                  <a:lnTo>
                    <a:pt x="0" y="906"/>
                  </a:lnTo>
                  <a:lnTo>
                    <a:pt x="69" y="972"/>
                  </a:lnTo>
                  <a:lnTo>
                    <a:pt x="69" y="0"/>
                  </a:lnTo>
                  <a:lnTo>
                    <a:pt x="0" y="87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2" name="Freeform 32"/>
            <p:cNvSpPr/>
            <p:nvPr/>
          </p:nvSpPr>
          <p:spPr bwMode="auto">
            <a:xfrm>
              <a:off x="2488080" y="4054619"/>
              <a:ext cx="22600" cy="1496"/>
            </a:xfrm>
            <a:custGeom>
              <a:avLst/>
              <a:gdLst>
                <a:gd name="T0" fmla="*/ 12 w 12"/>
                <a:gd name="T1" fmla="*/ 0 h 1587"/>
                <a:gd name="T2" fmla="*/ 0 w 12"/>
                <a:gd name="T3" fmla="*/ 0 h 1587"/>
                <a:gd name="T4" fmla="*/ 12 w 12"/>
                <a:gd name="T5" fmla="*/ 0 h 1587"/>
                <a:gd name="T6" fmla="*/ 12 w 12"/>
                <a:gd name="T7" fmla="*/ 0 h 158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12"/>
                <a:gd name="T13" fmla="*/ 0 h 1587"/>
                <a:gd name="T14" fmla="*/ 12 w 12"/>
                <a:gd name="T15" fmla="*/ 1587 h 158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12" h="1587">
                  <a:moveTo>
                    <a:pt x="12" y="0"/>
                  </a:moveTo>
                  <a:lnTo>
                    <a:pt x="0" y="0"/>
                  </a:lnTo>
                  <a:lnTo>
                    <a:pt x="12" y="0"/>
                  </a:lnTo>
                  <a:close/>
                </a:path>
              </a:pathLst>
            </a:custGeom>
            <a:solidFill>
              <a:srgbClr val="0875F8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>
                <a:defRPr/>
              </a:pPr>
              <a:endParaRPr lang="zh-CN" altLang="en-US" b="0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43" name="WordArt 33"/>
            <p:cNvSpPr>
              <a:spLocks noChangeArrowheads="1" noChangeShapeType="1" noTextEdit="1"/>
            </p:cNvSpPr>
            <p:nvPr/>
          </p:nvSpPr>
          <p:spPr bwMode="auto">
            <a:xfrm>
              <a:off x="1490704" y="3007029"/>
              <a:ext cx="448970" cy="907287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/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1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  <p:sp>
          <p:nvSpPr>
            <p:cNvPr id="44" name="WordArt 34"/>
            <p:cNvSpPr>
              <a:spLocks noChangeArrowheads="1" noChangeShapeType="1" noTextEdit="1"/>
            </p:cNvSpPr>
            <p:nvPr/>
          </p:nvSpPr>
          <p:spPr bwMode="auto">
            <a:xfrm>
              <a:off x="2768652" y="2967432"/>
              <a:ext cx="567660" cy="90728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2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  <p:sp>
          <p:nvSpPr>
            <p:cNvPr id="45" name="WordArt 35"/>
            <p:cNvSpPr>
              <a:spLocks noChangeArrowheads="1" noChangeShapeType="1" noTextEdit="1"/>
            </p:cNvSpPr>
            <p:nvPr/>
          </p:nvSpPr>
          <p:spPr bwMode="auto">
            <a:xfrm>
              <a:off x="3934303" y="2982172"/>
              <a:ext cx="567660" cy="90728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3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  <p:sp>
          <p:nvSpPr>
            <p:cNvPr id="46" name="WordArt 36"/>
            <p:cNvSpPr>
              <a:spLocks noChangeArrowheads="1" noChangeShapeType="1" noTextEdit="1"/>
            </p:cNvSpPr>
            <p:nvPr/>
          </p:nvSpPr>
          <p:spPr bwMode="auto">
            <a:xfrm>
              <a:off x="5012922" y="2982172"/>
              <a:ext cx="567660" cy="907286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4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  <p:sp>
          <p:nvSpPr>
            <p:cNvPr id="47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6264420" y="3027620"/>
              <a:ext cx="521047" cy="866102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5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  <p:sp>
          <p:nvSpPr>
            <p:cNvPr id="48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10492221" y="3035605"/>
              <a:ext cx="593464" cy="91864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8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  <p:sp>
          <p:nvSpPr>
            <p:cNvPr id="49" name="Freeform 14"/>
            <p:cNvSpPr/>
            <p:nvPr/>
          </p:nvSpPr>
          <p:spPr bwMode="auto">
            <a:xfrm flipH="1">
              <a:off x="8821585" y="2875373"/>
              <a:ext cx="1062160" cy="1208201"/>
            </a:xfrm>
            <a:custGeom>
              <a:avLst/>
              <a:gdLst>
                <a:gd name="T0" fmla="*/ 0 w 1006"/>
                <a:gd name="T1" fmla="*/ 0 h 1251"/>
                <a:gd name="T2" fmla="*/ 0 w 1006"/>
                <a:gd name="T3" fmla="*/ 1251 h 1251"/>
                <a:gd name="T4" fmla="*/ 1006 w 1006"/>
                <a:gd name="T5" fmla="*/ 1154 h 1251"/>
                <a:gd name="T6" fmla="*/ 1006 w 1006"/>
                <a:gd name="T7" fmla="*/ 81 h 1251"/>
                <a:gd name="T8" fmla="*/ 0 w 1006"/>
                <a:gd name="T9" fmla="*/ 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006"/>
                <a:gd name="T16" fmla="*/ 0 h 1251"/>
                <a:gd name="T17" fmla="*/ 1006 w 1006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006" h="1251">
                  <a:moveTo>
                    <a:pt x="0" y="0"/>
                  </a:moveTo>
                  <a:lnTo>
                    <a:pt x="0" y="1251"/>
                  </a:lnTo>
                  <a:lnTo>
                    <a:pt x="1006" y="1154"/>
                  </a:lnTo>
                  <a:lnTo>
                    <a:pt x="1006" y="81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50" name="Freeform 15"/>
            <p:cNvSpPr/>
            <p:nvPr/>
          </p:nvSpPr>
          <p:spPr bwMode="auto">
            <a:xfrm flipH="1">
              <a:off x="9883743" y="2882447"/>
              <a:ext cx="306620" cy="1211935"/>
            </a:xfrm>
            <a:custGeom>
              <a:avLst/>
              <a:gdLst>
                <a:gd name="T0" fmla="*/ 0 w 339"/>
                <a:gd name="T1" fmla="*/ 110 h 1251"/>
                <a:gd name="T2" fmla="*/ 0 w 339"/>
                <a:gd name="T3" fmla="*/ 1080 h 1251"/>
                <a:gd name="T4" fmla="*/ 339 w 339"/>
                <a:gd name="T5" fmla="*/ 1251 h 1251"/>
                <a:gd name="T6" fmla="*/ 339 w 339"/>
                <a:gd name="T7" fmla="*/ 0 h 1251"/>
                <a:gd name="T8" fmla="*/ 0 w 339"/>
                <a:gd name="T9" fmla="*/ 110 h 1251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339"/>
                <a:gd name="T16" fmla="*/ 0 h 1251"/>
                <a:gd name="T17" fmla="*/ 339 w 339"/>
                <a:gd name="T18" fmla="*/ 1251 h 1251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339" h="1251">
                  <a:moveTo>
                    <a:pt x="0" y="110"/>
                  </a:moveTo>
                  <a:lnTo>
                    <a:pt x="0" y="1080"/>
                  </a:lnTo>
                  <a:lnTo>
                    <a:pt x="339" y="1251"/>
                  </a:lnTo>
                  <a:lnTo>
                    <a:pt x="339" y="0"/>
                  </a:lnTo>
                  <a:lnTo>
                    <a:pt x="0" y="110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51" name="WordArt 38"/>
            <p:cNvSpPr>
              <a:spLocks noChangeArrowheads="1" noChangeShapeType="1" noTextEdit="1"/>
            </p:cNvSpPr>
            <p:nvPr/>
          </p:nvSpPr>
          <p:spPr bwMode="auto">
            <a:xfrm>
              <a:off x="9038525" y="3007023"/>
              <a:ext cx="593461" cy="907291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7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  <p:sp>
          <p:nvSpPr>
            <p:cNvPr id="52" name="Freeform 16"/>
            <p:cNvSpPr/>
            <p:nvPr/>
          </p:nvSpPr>
          <p:spPr bwMode="auto">
            <a:xfrm flipH="1">
              <a:off x="7430532" y="2926252"/>
              <a:ext cx="1027507" cy="1077849"/>
            </a:xfrm>
            <a:custGeom>
              <a:avLst/>
              <a:gdLst>
                <a:gd name="T0" fmla="*/ 0 w 973"/>
                <a:gd name="T1" fmla="*/ 0 h 1069"/>
                <a:gd name="T2" fmla="*/ 0 w 973"/>
                <a:gd name="T3" fmla="*/ 1069 h 1069"/>
                <a:gd name="T4" fmla="*/ 973 w 973"/>
                <a:gd name="T5" fmla="*/ 1051 h 1069"/>
                <a:gd name="T6" fmla="*/ 973 w 973"/>
                <a:gd name="T7" fmla="*/ 36 h 1069"/>
                <a:gd name="T8" fmla="*/ 0 w 973"/>
                <a:gd name="T9" fmla="*/ 0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973"/>
                <a:gd name="T16" fmla="*/ 0 h 1069"/>
                <a:gd name="T17" fmla="*/ 973 w 973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973" h="1069">
                  <a:moveTo>
                    <a:pt x="0" y="0"/>
                  </a:moveTo>
                  <a:lnTo>
                    <a:pt x="0" y="1069"/>
                  </a:lnTo>
                  <a:lnTo>
                    <a:pt x="973" y="1051"/>
                  </a:lnTo>
                  <a:lnTo>
                    <a:pt x="973" y="36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53" name="Freeform 17"/>
            <p:cNvSpPr/>
            <p:nvPr/>
          </p:nvSpPr>
          <p:spPr bwMode="auto">
            <a:xfrm flipH="1">
              <a:off x="8452820" y="2926252"/>
              <a:ext cx="207912" cy="1077849"/>
            </a:xfrm>
            <a:custGeom>
              <a:avLst/>
              <a:gdLst>
                <a:gd name="T0" fmla="*/ 0 w 197"/>
                <a:gd name="T1" fmla="*/ 123 h 1069"/>
                <a:gd name="T2" fmla="*/ 0 w 197"/>
                <a:gd name="T3" fmla="*/ 947 h 1069"/>
                <a:gd name="T4" fmla="*/ 197 w 197"/>
                <a:gd name="T5" fmla="*/ 1069 h 1069"/>
                <a:gd name="T6" fmla="*/ 197 w 197"/>
                <a:gd name="T7" fmla="*/ 0 h 1069"/>
                <a:gd name="T8" fmla="*/ 0 w 197"/>
                <a:gd name="T9" fmla="*/ 123 h 1069"/>
                <a:gd name="T10" fmla="*/ 0 60000 65536"/>
                <a:gd name="T11" fmla="*/ 0 60000 65536"/>
                <a:gd name="T12" fmla="*/ 0 60000 65536"/>
                <a:gd name="T13" fmla="*/ 0 60000 65536"/>
                <a:gd name="T14" fmla="*/ 0 60000 65536"/>
                <a:gd name="T15" fmla="*/ 0 w 197"/>
                <a:gd name="T16" fmla="*/ 0 h 1069"/>
                <a:gd name="T17" fmla="*/ 197 w 197"/>
                <a:gd name="T18" fmla="*/ 1069 h 1069"/>
              </a:gdLst>
              <a:ahLst/>
              <a:cxnLst>
                <a:cxn ang="T10">
                  <a:pos x="T0" y="T1"/>
                </a:cxn>
                <a:cxn ang="T11">
                  <a:pos x="T2" y="T3"/>
                </a:cxn>
                <a:cxn ang="T12">
                  <a:pos x="T4" y="T5"/>
                </a:cxn>
                <a:cxn ang="T13">
                  <a:pos x="T6" y="T7"/>
                </a:cxn>
                <a:cxn ang="T14">
                  <a:pos x="T8" y="T9"/>
                </a:cxn>
              </a:cxnLst>
              <a:rect l="T15" t="T16" r="T17" b="T18"/>
              <a:pathLst>
                <a:path w="197" h="1069">
                  <a:moveTo>
                    <a:pt x="0" y="123"/>
                  </a:moveTo>
                  <a:lnTo>
                    <a:pt x="0" y="947"/>
                  </a:lnTo>
                  <a:lnTo>
                    <a:pt x="197" y="1069"/>
                  </a:lnTo>
                  <a:lnTo>
                    <a:pt x="197" y="0"/>
                  </a:lnTo>
                  <a:lnTo>
                    <a:pt x="0" y="123"/>
                  </a:lnTo>
                  <a:close/>
                </a:path>
              </a:pathLst>
            </a:custGeom>
            <a:solidFill>
              <a:schemeClr val="tx1">
                <a:lumMod val="75000"/>
                <a:lumOff val="25000"/>
              </a:schemeClr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</a:pPr>
              <a:endParaRPr lang="zh-CN" altLang="en-US">
                <a:solidFill>
                  <a:srgbClr val="000000"/>
                </a:solidFill>
                <a:latin typeface="隶书" panose="02010509060101010101" pitchFamily="49" charset="-122"/>
                <a:ea typeface="隶书" panose="02010509060101010101" pitchFamily="49" charset="-122"/>
              </a:endParaRPr>
            </a:p>
          </p:txBody>
        </p:sp>
        <p:sp>
          <p:nvSpPr>
            <p:cNvPr id="54" name="WordArt 37"/>
            <p:cNvSpPr>
              <a:spLocks noChangeArrowheads="1" noChangeShapeType="1" noTextEdit="1"/>
            </p:cNvSpPr>
            <p:nvPr/>
          </p:nvSpPr>
          <p:spPr bwMode="auto">
            <a:xfrm>
              <a:off x="7639410" y="3007758"/>
              <a:ext cx="539127" cy="906559"/>
            </a:xfrm>
            <a:prstGeom prst="rect">
              <a:avLst/>
            </a:prstGeom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wrap="none" numCol="1" fromWordArt="1">
              <a:prstTxWarp prst="textPlain">
                <a:avLst>
                  <a:gd name="adj" fmla="val 50000"/>
                </a:avLst>
              </a:prstTxWarp>
            </a:bodyPr>
            <a:lstStyle>
              <a:defPPr>
                <a:defRPr lang="zh-C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5pPr>
              <a:lvl6pPr marL="22860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6pPr>
              <a:lvl7pPr marL="27432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7pPr>
              <a:lvl8pPr marL="32004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8pPr>
              <a:lvl9pPr marL="3657600" algn="l" defTabSz="914400" rtl="0" eaLnBrk="1" latinLnBrk="0" hangingPunct="1">
                <a:defRPr b="1" kern="1200">
                  <a:solidFill>
                    <a:schemeClr val="tx1"/>
                  </a:solidFill>
                  <a:latin typeface="Arial" panose="020B0604020202020204" pitchFamily="34" charset="0"/>
                  <a:ea typeface="微软雅黑" panose="020B0503020204020204" pitchFamily="34" charset="-122"/>
                  <a:cs typeface="+mn-cs"/>
                </a:defRPr>
              </a:lvl9pPr>
            </a:lstStyle>
            <a:p>
              <a:pPr algn="ctr">
                <a:defRPr/>
              </a:pPr>
              <a:r>
                <a:rPr lang="en-US" altLang="zh-CN" sz="5400" b="0" kern="10" dirty="0">
                  <a:solidFill>
                    <a:schemeClr val="bg1"/>
                  </a:solidFill>
                  <a:latin typeface="Impact" panose="020B0806030902050204" pitchFamily="34" charset="0"/>
                  <a:ea typeface="隶书" panose="02010509060101010101" pitchFamily="49" charset="-122"/>
                  <a:cs typeface="Arial" panose="020B0604020202020204"/>
                </a:rPr>
                <a:t>6</a:t>
              </a:r>
              <a:endParaRPr lang="zh-CN" altLang="en-US" sz="5400" b="0" kern="10" dirty="0">
                <a:solidFill>
                  <a:schemeClr val="bg1"/>
                </a:solidFill>
                <a:latin typeface="Impact" panose="020B0806030902050204" pitchFamily="34" charset="0"/>
                <a:ea typeface="隶书" panose="02010509060101010101" pitchFamily="49" charset="-122"/>
                <a:cs typeface="Arial" panose="020B0604020202020204"/>
              </a:endParaRPr>
            </a:p>
          </p:txBody>
        </p:sp>
      </p:grp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 rotWithShape="1">
          <a:blip r:embed="rId3"/>
          <a:srcRect t="15527"/>
          <a:stretch>
            <a:fillRect/>
          </a:stretch>
        </p:blipFill>
        <p:spPr>
          <a:xfrm>
            <a:off x="1377205" y="1219200"/>
            <a:ext cx="2946692" cy="3647825"/>
          </a:xfrm>
          <a:prstGeom prst="rect">
            <a:avLst/>
          </a:prstGeom>
        </p:spPr>
      </p:pic>
      <p:pic>
        <p:nvPicPr>
          <p:cNvPr id="18" name="图片 17"/>
          <p:cNvPicPr>
            <a:picLocks noChangeAspect="1"/>
          </p:cNvPicPr>
          <p:nvPr/>
        </p:nvPicPr>
        <p:blipFill rotWithShape="1">
          <a:blip r:embed="rId3"/>
          <a:srcRect t="15527"/>
          <a:stretch>
            <a:fillRect/>
          </a:stretch>
        </p:blipFill>
        <p:spPr>
          <a:xfrm>
            <a:off x="4657441" y="1219200"/>
            <a:ext cx="2946692" cy="3647825"/>
          </a:xfrm>
          <a:prstGeom prst="rect">
            <a:avLst/>
          </a:prstGeom>
        </p:spPr>
      </p:pic>
      <p:pic>
        <p:nvPicPr>
          <p:cNvPr id="19" name="图片 18"/>
          <p:cNvPicPr>
            <a:picLocks noChangeAspect="1"/>
          </p:cNvPicPr>
          <p:nvPr/>
        </p:nvPicPr>
        <p:blipFill rotWithShape="1">
          <a:blip r:embed="rId3"/>
          <a:srcRect t="15527"/>
          <a:stretch>
            <a:fillRect/>
          </a:stretch>
        </p:blipFill>
        <p:spPr>
          <a:xfrm>
            <a:off x="7930988" y="1211428"/>
            <a:ext cx="2946692" cy="3647825"/>
          </a:xfrm>
          <a:prstGeom prst="rect">
            <a:avLst/>
          </a:prstGeom>
        </p:spPr>
      </p:pic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矩形 5"/>
          <p:cNvSpPr/>
          <p:nvPr/>
        </p:nvSpPr>
        <p:spPr>
          <a:xfrm>
            <a:off x="1377205" y="4867025"/>
            <a:ext cx="2951446" cy="5493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矩形 6"/>
          <p:cNvSpPr/>
          <p:nvPr/>
        </p:nvSpPr>
        <p:spPr>
          <a:xfrm>
            <a:off x="4640436" y="4867025"/>
            <a:ext cx="2951446" cy="5493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8" name="矩形 7"/>
          <p:cNvSpPr/>
          <p:nvPr/>
        </p:nvSpPr>
        <p:spPr>
          <a:xfrm>
            <a:off x="7929052" y="4860139"/>
            <a:ext cx="2951446" cy="549374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9" name="文本框 8"/>
          <p:cNvSpPr txBox="1"/>
          <p:nvPr/>
        </p:nvSpPr>
        <p:spPr>
          <a:xfrm>
            <a:off x="1885229" y="4921351"/>
            <a:ext cx="2393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您想要的标题</a:t>
            </a:r>
          </a:p>
        </p:txBody>
      </p:sp>
      <p:sp>
        <p:nvSpPr>
          <p:cNvPr id="10" name="文本框 9"/>
          <p:cNvSpPr txBox="1"/>
          <p:nvPr/>
        </p:nvSpPr>
        <p:spPr>
          <a:xfrm>
            <a:off x="5162093" y="4919932"/>
            <a:ext cx="2393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您想要的标题</a:t>
            </a:r>
          </a:p>
        </p:txBody>
      </p:sp>
      <p:sp>
        <p:nvSpPr>
          <p:cNvPr id="11" name="文本框 10"/>
          <p:cNvSpPr txBox="1"/>
          <p:nvPr/>
        </p:nvSpPr>
        <p:spPr>
          <a:xfrm>
            <a:off x="8423990" y="4928985"/>
            <a:ext cx="239357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您想要的标题</a:t>
            </a:r>
          </a:p>
        </p:txBody>
      </p:sp>
      <p:sp>
        <p:nvSpPr>
          <p:cNvPr id="12" name="TextBox 35"/>
          <p:cNvSpPr txBox="1"/>
          <p:nvPr/>
        </p:nvSpPr>
        <p:spPr>
          <a:xfrm>
            <a:off x="1424843" y="5699195"/>
            <a:ext cx="264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3" name="TextBox 35"/>
          <p:cNvSpPr txBox="1"/>
          <p:nvPr/>
        </p:nvSpPr>
        <p:spPr>
          <a:xfrm>
            <a:off x="4725272" y="5696925"/>
            <a:ext cx="264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  <p:sp>
        <p:nvSpPr>
          <p:cNvPr id="14" name="TextBox 35"/>
          <p:cNvSpPr txBox="1"/>
          <p:nvPr/>
        </p:nvSpPr>
        <p:spPr>
          <a:xfrm>
            <a:off x="8025701" y="5696925"/>
            <a:ext cx="264014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2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矩形 37"/>
          <p:cNvSpPr>
            <a:spLocks noChangeArrowheads="1"/>
          </p:cNvSpPr>
          <p:nvPr/>
        </p:nvSpPr>
        <p:spPr bwMode="auto">
          <a:xfrm>
            <a:off x="719328" y="1629230"/>
            <a:ext cx="10564368" cy="4248718"/>
          </a:xfrm>
          <a:prstGeom prst="rect">
            <a:avLst/>
          </a:prstGeom>
          <a:solidFill>
            <a:schemeClr val="bg1"/>
          </a:solidFill>
          <a:ln w="9525">
            <a:solidFill>
              <a:srgbClr val="000000"/>
            </a:solidFill>
            <a:miter lim="800000"/>
          </a:ln>
        </p:spPr>
        <p:txBody>
          <a:bodyPr anchor="ctr"/>
          <a:lstStyle/>
          <a:p>
            <a:pPr algn="ctr"/>
            <a:endParaRPr lang="zh-CN" altLang="zh-CN">
              <a:solidFill>
                <a:srgbClr val="FFFFFF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7" name="Group 11"/>
          <p:cNvGrpSpPr/>
          <p:nvPr/>
        </p:nvGrpSpPr>
        <p:grpSpPr bwMode="auto">
          <a:xfrm>
            <a:off x="719328" y="1614223"/>
            <a:ext cx="10564368" cy="136106"/>
            <a:chOff x="0" y="0"/>
            <a:chExt cx="9201150" cy="72000"/>
          </a:xfrm>
        </p:grpSpPr>
        <p:sp>
          <p:nvSpPr>
            <p:cNvPr id="8" name="矩形 5"/>
            <p:cNvSpPr>
              <a:spLocks noChangeArrowheads="1"/>
            </p:cNvSpPr>
            <p:nvPr/>
          </p:nvSpPr>
          <p:spPr bwMode="auto">
            <a:xfrm>
              <a:off x="0" y="0"/>
              <a:ext cx="1533525" cy="72000"/>
            </a:xfrm>
            <a:prstGeom prst="rect">
              <a:avLst/>
            </a:prstGeom>
            <a:solidFill>
              <a:srgbClr val="D03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9" name="矩形 43"/>
            <p:cNvSpPr>
              <a:spLocks noChangeArrowheads="1"/>
            </p:cNvSpPr>
            <p:nvPr/>
          </p:nvSpPr>
          <p:spPr bwMode="auto">
            <a:xfrm>
              <a:off x="1533525" y="0"/>
              <a:ext cx="1533525" cy="72000"/>
            </a:xfrm>
            <a:prstGeom prst="rect">
              <a:avLst/>
            </a:prstGeom>
            <a:solidFill>
              <a:srgbClr val="7E7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0" name="矩形 44"/>
            <p:cNvSpPr>
              <a:spLocks noChangeArrowheads="1"/>
            </p:cNvSpPr>
            <p:nvPr/>
          </p:nvSpPr>
          <p:spPr bwMode="auto">
            <a:xfrm>
              <a:off x="3067050" y="0"/>
              <a:ext cx="1533525" cy="72000"/>
            </a:xfrm>
            <a:prstGeom prst="rect">
              <a:avLst/>
            </a:prstGeom>
            <a:solidFill>
              <a:srgbClr val="D03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1" name="矩形 45"/>
            <p:cNvSpPr>
              <a:spLocks noChangeArrowheads="1"/>
            </p:cNvSpPr>
            <p:nvPr/>
          </p:nvSpPr>
          <p:spPr bwMode="auto">
            <a:xfrm>
              <a:off x="4600575" y="0"/>
              <a:ext cx="1533525" cy="72000"/>
            </a:xfrm>
            <a:prstGeom prst="rect">
              <a:avLst/>
            </a:prstGeom>
            <a:solidFill>
              <a:srgbClr val="C6C9CE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2" name="矩形 46"/>
            <p:cNvSpPr>
              <a:spLocks noChangeArrowheads="1"/>
            </p:cNvSpPr>
            <p:nvPr/>
          </p:nvSpPr>
          <p:spPr bwMode="auto">
            <a:xfrm>
              <a:off x="6134100" y="0"/>
              <a:ext cx="1533525" cy="72000"/>
            </a:xfrm>
            <a:prstGeom prst="rect">
              <a:avLst/>
            </a:prstGeom>
            <a:solidFill>
              <a:srgbClr val="D03037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13" name="矩形 47"/>
            <p:cNvSpPr>
              <a:spLocks noChangeArrowheads="1"/>
            </p:cNvSpPr>
            <p:nvPr/>
          </p:nvSpPr>
          <p:spPr bwMode="auto">
            <a:xfrm>
              <a:off x="7667625" y="0"/>
              <a:ext cx="1533525" cy="72000"/>
            </a:xfrm>
            <a:prstGeom prst="rect">
              <a:avLst/>
            </a:prstGeom>
            <a:solidFill>
              <a:srgbClr val="7E7E7D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anchor="ctr"/>
            <a:lstStyle/>
            <a:p>
              <a:pPr algn="ctr"/>
              <a:endParaRPr lang="zh-CN" altLang="zh-CN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</p:grpSp>
      <p:sp>
        <p:nvSpPr>
          <p:cNvPr id="14" name="矩形 7"/>
          <p:cNvSpPr>
            <a:spLocks noChangeArrowheads="1"/>
          </p:cNvSpPr>
          <p:nvPr/>
        </p:nvSpPr>
        <p:spPr bwMode="auto">
          <a:xfrm>
            <a:off x="2153313" y="2823069"/>
            <a:ext cx="8547533" cy="23083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除了模板的发布与定制，我们还为您准备了使用教程，希望能够能够更好的使用该作品，授人以鱼不如授人以渔，希望您在下班之余，能够和我们一起进步，共同感受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的巨大魅力与价值。我们诚祝您在工作中事事顺心，步步高升！最后让我们谨记：最重要的不是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，是你。</a:t>
            </a:r>
            <a:endParaRPr lang="en-US" altLang="zh-CN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  <a:p>
            <a:endParaRPr lang="zh-CN" altLang="en-US" sz="16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pic>
        <p:nvPicPr>
          <p:cNvPr id="15" name="图片 51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801066" y="1989473"/>
            <a:ext cx="1421348" cy="166719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6" name="图片 15"/>
          <p:cNvPicPr>
            <a:picLocks noChangeAspect="1"/>
          </p:cNvPicPr>
          <p:nvPr/>
        </p:nvPicPr>
        <p:blipFill>
          <a:blip r:embed="rId4" cstate="screen"/>
          <a:stretch>
            <a:fillRect/>
          </a:stretch>
        </p:blipFill>
        <p:spPr>
          <a:xfrm>
            <a:off x="10700846" y="3497503"/>
            <a:ext cx="941834" cy="270663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grpSp>
        <p:nvGrpSpPr>
          <p:cNvPr id="6" name="Group 4"/>
          <p:cNvGrpSpPr/>
          <p:nvPr/>
        </p:nvGrpSpPr>
        <p:grpSpPr bwMode="auto">
          <a:xfrm>
            <a:off x="4250156" y="2193206"/>
            <a:ext cx="3715945" cy="2125208"/>
            <a:chOff x="0" y="0"/>
            <a:chExt cx="2793142" cy="1596947"/>
          </a:xfrm>
        </p:grpSpPr>
        <p:sp>
          <p:nvSpPr>
            <p:cNvPr id="7" name="等腰三角形 14"/>
            <p:cNvSpPr>
              <a:spLocks noChangeArrowheads="1"/>
            </p:cNvSpPr>
            <p:nvPr/>
          </p:nvSpPr>
          <p:spPr bwMode="auto">
            <a:xfrm>
              <a:off x="0" y="0"/>
              <a:ext cx="2793142" cy="1596947"/>
            </a:xfrm>
            <a:custGeom>
              <a:avLst/>
              <a:gdLst>
                <a:gd name="T0" fmla="*/ 0 w 2190525"/>
                <a:gd name="T1" fmla="*/ 1330247 h 1330247"/>
                <a:gd name="T2" fmla="*/ 595215 w 2190525"/>
                <a:gd name="T3" fmla="*/ 0 h 1330247"/>
                <a:gd name="T4" fmla="*/ 2190525 w 2190525"/>
                <a:gd name="T5" fmla="*/ 1130222 h 1330247"/>
                <a:gd name="T6" fmla="*/ 0 w 2190525"/>
                <a:gd name="T7" fmla="*/ 1330247 h 1330247"/>
                <a:gd name="T8" fmla="*/ 0 60000 65536"/>
                <a:gd name="T9" fmla="*/ 0 60000 65536"/>
                <a:gd name="T10" fmla="*/ 0 60000 65536"/>
                <a:gd name="T11" fmla="*/ 0 60000 65536"/>
                <a:gd name="T12" fmla="*/ 0 w 2190525"/>
                <a:gd name="T13" fmla="*/ 0 h 1330247"/>
                <a:gd name="T14" fmla="*/ 2190525 w 2190525"/>
                <a:gd name="T15" fmla="*/ 1330247 h 1330247"/>
              </a:gdLst>
              <a:ahLst/>
              <a:cxnLst>
                <a:cxn ang="T8">
                  <a:pos x="T0" y="T1"/>
                </a:cxn>
                <a:cxn ang="T9">
                  <a:pos x="T2" y="T3"/>
                </a:cxn>
                <a:cxn ang="T10">
                  <a:pos x="T4" y="T5"/>
                </a:cxn>
                <a:cxn ang="T11">
                  <a:pos x="T6" y="T7"/>
                </a:cxn>
              </a:cxnLst>
              <a:rect l="T12" t="T13" r="T14" b="T15"/>
              <a:pathLst>
                <a:path w="2190525" h="1330247">
                  <a:moveTo>
                    <a:pt x="0" y="1330247"/>
                  </a:moveTo>
                  <a:lnTo>
                    <a:pt x="595215" y="0"/>
                  </a:lnTo>
                  <a:lnTo>
                    <a:pt x="2190525" y="1130222"/>
                  </a:lnTo>
                  <a:lnTo>
                    <a:pt x="0" y="1330247"/>
                  </a:lnTo>
                  <a:close/>
                </a:path>
              </a:pathLst>
            </a:custGeom>
            <a:solidFill>
              <a:schemeClr val="bg1"/>
            </a:solidFill>
            <a:ln w="19050" cap="flat" cmpd="sng">
              <a:solidFill>
                <a:srgbClr val="7F7F7F"/>
              </a:solidFill>
              <a:prstDash val="sysDash"/>
              <a:miter lim="800000"/>
            </a:ln>
          </p:spPr>
          <p:txBody>
            <a:bodyPr anchor="ctr"/>
            <a:lstStyle/>
            <a:p>
              <a:pPr algn="ctr"/>
              <a:endParaRPr lang="zh-CN" altLang="zh-CN" sz="2305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微软雅黑" panose="020B0503020204020204" pitchFamily="34" charset="-122"/>
              </a:endParaRPr>
            </a:p>
          </p:txBody>
        </p:sp>
        <p:sp>
          <p:nvSpPr>
            <p:cNvPr id="8" name="矩形 9"/>
            <p:cNvSpPr>
              <a:spLocks noChangeArrowheads="1"/>
            </p:cNvSpPr>
            <p:nvPr/>
          </p:nvSpPr>
          <p:spPr bwMode="auto">
            <a:xfrm>
              <a:off x="597514" y="822950"/>
              <a:ext cx="1295530" cy="346909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pPr algn="ctr"/>
              <a:r>
                <a:rPr lang="zh-CN" altLang="en-US" sz="2400" b="1" dirty="0">
                  <a:solidFill>
                    <a:schemeClr val="tx1">
                      <a:lumMod val="75000"/>
                      <a:lumOff val="2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rPr>
                <a:t>爸爸我爱您</a:t>
              </a:r>
            </a:p>
          </p:txBody>
        </p:sp>
      </p:grpSp>
      <p:sp>
        <p:nvSpPr>
          <p:cNvPr id="9" name="矩形 24"/>
          <p:cNvSpPr>
            <a:spLocks noChangeArrowheads="1"/>
          </p:cNvSpPr>
          <p:nvPr/>
        </p:nvSpPr>
        <p:spPr bwMode="auto">
          <a:xfrm>
            <a:off x="1062344" y="1567896"/>
            <a:ext cx="3287101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0" name="矩形 25"/>
          <p:cNvSpPr>
            <a:spLocks noChangeArrowheads="1"/>
          </p:cNvSpPr>
          <p:nvPr/>
        </p:nvSpPr>
        <p:spPr bwMode="auto">
          <a:xfrm>
            <a:off x="1157407" y="5207789"/>
            <a:ext cx="3827909" cy="10237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 algn="r">
              <a:lnSpc>
                <a:spcPct val="150000"/>
              </a:lnSpc>
            </a:pP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en-US" altLang="zh-CN" sz="14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sp>
        <p:nvSpPr>
          <p:cNvPr id="11" name="矩形 26"/>
          <p:cNvSpPr>
            <a:spLocks noChangeArrowheads="1"/>
          </p:cNvSpPr>
          <p:nvPr/>
        </p:nvSpPr>
        <p:spPr bwMode="auto">
          <a:xfrm>
            <a:off x="7228826" y="4926823"/>
            <a:ext cx="4100426" cy="11568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</a:t>
            </a:r>
            <a:endParaRPr lang="en-US" altLang="zh-CN" sz="1600" dirty="0">
              <a:solidFill>
                <a:srgbClr val="000000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微软雅黑" panose="020B0503020204020204" pitchFamily="34" charset="-122"/>
            </a:endParaRPr>
          </a:p>
        </p:txBody>
      </p:sp>
      <p:grpSp>
        <p:nvGrpSpPr>
          <p:cNvPr id="12" name="组合 11"/>
          <p:cNvGrpSpPr/>
          <p:nvPr/>
        </p:nvGrpSpPr>
        <p:grpSpPr>
          <a:xfrm>
            <a:off x="4441877" y="1352387"/>
            <a:ext cx="1521023" cy="1521023"/>
            <a:chOff x="4268141" y="1178651"/>
            <a:chExt cx="1521023" cy="1521023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13" name="Group 15"/>
            <p:cNvGrpSpPr/>
            <p:nvPr/>
          </p:nvGrpSpPr>
          <p:grpSpPr bwMode="auto">
            <a:xfrm>
              <a:off x="4268141" y="1178651"/>
              <a:ext cx="1521023" cy="1521023"/>
              <a:chOff x="-925684" y="-185062"/>
              <a:chExt cx="1143000" cy="1143000"/>
            </a:xfrm>
            <a:grpFill/>
          </p:grpSpPr>
          <p:sp>
            <p:nvSpPr>
              <p:cNvPr id="15" name="椭圆 1"/>
              <p:cNvSpPr>
                <a:spLocks noChangeArrowheads="1"/>
              </p:cNvSpPr>
              <p:nvPr/>
            </p:nvSpPr>
            <p:spPr bwMode="auto">
              <a:xfrm>
                <a:off x="-925684" y="-185062"/>
                <a:ext cx="1143000" cy="1143000"/>
              </a:xfrm>
              <a:prstGeom prst="ellipse">
                <a:avLst/>
              </a:prstGeom>
              <a:grpFill/>
              <a:ln w="28575" cap="flat" cmpd="sng">
                <a:noFill/>
                <a:prstDash val="sysDot"/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4" name="文本框 6"/>
            <p:cNvSpPr>
              <a:spLocks noChangeArrowheads="1"/>
            </p:cNvSpPr>
            <p:nvPr/>
          </p:nvSpPr>
          <p:spPr bwMode="auto">
            <a:xfrm>
              <a:off x="4758768" y="1307546"/>
              <a:ext cx="574196" cy="13210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7985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1</a:t>
              </a:r>
              <a:endParaRPr lang="zh-CN" altLang="en-US" sz="7985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16" name="组合 15"/>
          <p:cNvGrpSpPr/>
          <p:nvPr/>
        </p:nvGrpSpPr>
        <p:grpSpPr>
          <a:xfrm>
            <a:off x="3464293" y="3560013"/>
            <a:ext cx="1521023" cy="1521128"/>
            <a:chOff x="3290557" y="3386277"/>
            <a:chExt cx="1521023" cy="1521128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17" name="Group 18"/>
            <p:cNvGrpSpPr/>
            <p:nvPr/>
          </p:nvGrpSpPr>
          <p:grpSpPr bwMode="auto">
            <a:xfrm>
              <a:off x="3290557" y="3386277"/>
              <a:ext cx="1521023" cy="1521128"/>
              <a:chOff x="0" y="0"/>
              <a:chExt cx="1143000" cy="1143000"/>
            </a:xfrm>
            <a:grpFill/>
          </p:grpSpPr>
          <p:sp>
            <p:nvSpPr>
              <p:cNvPr id="19" name="椭圆 16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3000" cy="1143000"/>
              </a:xfrm>
              <a:prstGeom prst="ellipse">
                <a:avLst/>
              </a:prstGeom>
              <a:grpFill/>
              <a:ln w="28575" cap="flat" cmpd="sng">
                <a:noFill/>
                <a:prstDash val="sysDot"/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18" name="文本框 22"/>
            <p:cNvSpPr>
              <a:spLocks noChangeArrowheads="1"/>
            </p:cNvSpPr>
            <p:nvPr/>
          </p:nvSpPr>
          <p:spPr bwMode="auto">
            <a:xfrm>
              <a:off x="3670812" y="3472892"/>
              <a:ext cx="699230" cy="13210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7985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2</a:t>
              </a:r>
              <a:endParaRPr lang="zh-CN" altLang="en-US" sz="7985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  <p:grpSp>
        <p:nvGrpSpPr>
          <p:cNvPr id="20" name="组合 19"/>
          <p:cNvGrpSpPr/>
          <p:nvPr/>
        </p:nvGrpSpPr>
        <p:grpSpPr>
          <a:xfrm>
            <a:off x="7228826" y="3243134"/>
            <a:ext cx="1521023" cy="1521023"/>
            <a:chOff x="7055090" y="3069398"/>
            <a:chExt cx="1521023" cy="1521023"/>
          </a:xfrm>
          <a:solidFill>
            <a:schemeClr val="tx1">
              <a:lumMod val="65000"/>
              <a:lumOff val="35000"/>
            </a:schemeClr>
          </a:solidFill>
        </p:grpSpPr>
        <p:grpSp>
          <p:nvGrpSpPr>
            <p:cNvPr id="21" name="Group 21"/>
            <p:cNvGrpSpPr/>
            <p:nvPr/>
          </p:nvGrpSpPr>
          <p:grpSpPr bwMode="auto">
            <a:xfrm>
              <a:off x="7055090" y="3069398"/>
              <a:ext cx="1521023" cy="1521023"/>
              <a:chOff x="0" y="0"/>
              <a:chExt cx="1143000" cy="1143000"/>
            </a:xfrm>
            <a:grpFill/>
          </p:grpSpPr>
          <p:sp>
            <p:nvSpPr>
              <p:cNvPr id="23" name="椭圆 17"/>
              <p:cNvSpPr>
                <a:spLocks noChangeArrowheads="1"/>
              </p:cNvSpPr>
              <p:nvPr/>
            </p:nvSpPr>
            <p:spPr bwMode="auto">
              <a:xfrm>
                <a:off x="0" y="0"/>
                <a:ext cx="1143000" cy="1143000"/>
              </a:xfrm>
              <a:prstGeom prst="ellipse">
                <a:avLst/>
              </a:prstGeom>
              <a:grpFill/>
              <a:ln w="28575" cap="flat" cmpd="sng">
                <a:noFill/>
                <a:prstDash val="sysDot"/>
                <a:round/>
              </a:ln>
            </p:spPr>
            <p:txBody>
              <a:bodyPr anchor="ctr"/>
              <a:lstStyle/>
              <a:p>
                <a:pPr algn="ctr"/>
                <a:endParaRPr lang="zh-CN" altLang="zh-CN" sz="2305">
                  <a:solidFill>
                    <a:srgbClr val="FFFFFF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微软雅黑" panose="020B0503020204020204" pitchFamily="34" charset="-122"/>
                </a:endParaRPr>
              </a:p>
            </p:txBody>
          </p:sp>
        </p:grpSp>
        <p:sp>
          <p:nvSpPr>
            <p:cNvPr id="22" name="文本框 23"/>
            <p:cNvSpPr>
              <a:spLocks noChangeArrowheads="1"/>
            </p:cNvSpPr>
            <p:nvPr/>
          </p:nvSpPr>
          <p:spPr bwMode="auto">
            <a:xfrm>
              <a:off x="7418445" y="3164463"/>
              <a:ext cx="728084" cy="132100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none">
              <a:spAutoFit/>
            </a:bodyPr>
            <a:lstStyle/>
            <a:p>
              <a:r>
                <a:rPr lang="en-US" altLang="zh-CN" sz="7985" dirty="0">
                  <a:solidFill>
                    <a:prstClr val="white"/>
                  </a:solidFill>
                  <a:latin typeface="Impact" panose="020B0806030902050204" pitchFamily="34" charset="0"/>
                  <a:ea typeface="微软雅黑" panose="020B0503020204020204" pitchFamily="34" charset="-122"/>
                  <a:sym typeface="Impact" panose="020B0806030902050204" pitchFamily="34" charset="0"/>
                </a:rPr>
                <a:t>3</a:t>
              </a:r>
              <a:endParaRPr lang="zh-CN" altLang="en-US" sz="7985" dirty="0">
                <a:solidFill>
                  <a:prstClr val="white"/>
                </a:solidFill>
                <a:latin typeface="Impact" panose="020B0806030902050204" pitchFamily="34" charset="0"/>
                <a:ea typeface="微软雅黑" panose="020B0503020204020204" pitchFamily="34" charset="-122"/>
                <a:sym typeface="Impact" panose="020B0806030902050204" pitchFamily="34" charset="0"/>
              </a:endParaRPr>
            </a:p>
          </p:txBody>
        </p:sp>
      </p:grp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3892452" y="1587164"/>
            <a:ext cx="2159020" cy="2242505"/>
            <a:chOff x="4349652" y="1587164"/>
            <a:chExt cx="2159020" cy="2242505"/>
          </a:xfrm>
        </p:grpSpPr>
        <p:grpSp>
          <p:nvGrpSpPr>
            <p:cNvPr id="7" name="组合 6"/>
            <p:cNvGrpSpPr/>
            <p:nvPr/>
          </p:nvGrpSpPr>
          <p:grpSpPr>
            <a:xfrm rot="5400000">
              <a:off x="4307909" y="1628907"/>
              <a:ext cx="2242505" cy="2159020"/>
              <a:chOff x="2744286" y="3477506"/>
              <a:chExt cx="2242505" cy="2159020"/>
            </a:xfrm>
          </p:grpSpPr>
          <p:pic>
            <p:nvPicPr>
              <p:cNvPr id="9" name="图片 8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2744286" y="3477506"/>
                <a:ext cx="2242505" cy="2159020"/>
              </a:xfrm>
              <a:prstGeom prst="rect">
                <a:avLst/>
              </a:prstGeom>
            </p:spPr>
          </p:pic>
          <p:sp>
            <p:nvSpPr>
              <p:cNvPr id="10" name="椭圆 9"/>
              <p:cNvSpPr/>
              <p:nvPr/>
            </p:nvSpPr>
            <p:spPr>
              <a:xfrm>
                <a:off x="3124874" y="3816352"/>
                <a:ext cx="1481328" cy="148132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5145590" y="2385520"/>
              <a:ext cx="633417" cy="634208"/>
            </a:xfrm>
            <a:prstGeom prst="rect">
              <a:avLst/>
            </a:prstGeom>
          </p:spPr>
        </p:pic>
      </p:grpSp>
      <p:grpSp>
        <p:nvGrpSpPr>
          <p:cNvPr id="11" name="组合 10"/>
          <p:cNvGrpSpPr/>
          <p:nvPr/>
        </p:nvGrpSpPr>
        <p:grpSpPr>
          <a:xfrm>
            <a:off x="6056642" y="1587165"/>
            <a:ext cx="2159020" cy="2242505"/>
            <a:chOff x="6513842" y="1587165"/>
            <a:chExt cx="2159020" cy="2242505"/>
          </a:xfrm>
        </p:grpSpPr>
        <p:grpSp>
          <p:nvGrpSpPr>
            <p:cNvPr id="12" name="组合 11"/>
            <p:cNvGrpSpPr/>
            <p:nvPr/>
          </p:nvGrpSpPr>
          <p:grpSpPr>
            <a:xfrm rot="16200000" flipH="1">
              <a:off x="6472099" y="1628908"/>
              <a:ext cx="2242505" cy="2159020"/>
              <a:chOff x="2744286" y="3477506"/>
              <a:chExt cx="2242505" cy="2159020"/>
            </a:xfrm>
          </p:grpSpPr>
          <p:pic>
            <p:nvPicPr>
              <p:cNvPr id="14" name="图片 13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2744286" y="3477506"/>
                <a:ext cx="2242505" cy="2159020"/>
              </a:xfrm>
              <a:prstGeom prst="rect">
                <a:avLst/>
              </a:prstGeom>
            </p:spPr>
          </p:pic>
          <p:sp>
            <p:nvSpPr>
              <p:cNvPr id="15" name="椭圆 14"/>
              <p:cNvSpPr/>
              <p:nvPr/>
            </p:nvSpPr>
            <p:spPr>
              <a:xfrm>
                <a:off x="3124874" y="3816352"/>
                <a:ext cx="1481328" cy="148132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3" name="图片 12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7268897" y="2385520"/>
              <a:ext cx="677239" cy="677239"/>
            </a:xfrm>
            <a:prstGeom prst="rect">
              <a:avLst/>
            </a:prstGeom>
          </p:spPr>
        </p:pic>
      </p:grpSp>
      <p:grpSp>
        <p:nvGrpSpPr>
          <p:cNvPr id="16" name="组合 15"/>
          <p:cNvGrpSpPr/>
          <p:nvPr/>
        </p:nvGrpSpPr>
        <p:grpSpPr>
          <a:xfrm>
            <a:off x="3832422" y="3770114"/>
            <a:ext cx="2242505" cy="2159020"/>
            <a:chOff x="4289622" y="3770114"/>
            <a:chExt cx="2242505" cy="2159020"/>
          </a:xfrm>
        </p:grpSpPr>
        <p:grpSp>
          <p:nvGrpSpPr>
            <p:cNvPr id="17" name="组合 16"/>
            <p:cNvGrpSpPr/>
            <p:nvPr/>
          </p:nvGrpSpPr>
          <p:grpSpPr>
            <a:xfrm>
              <a:off x="4289622" y="3770114"/>
              <a:ext cx="2242505" cy="2159020"/>
              <a:chOff x="2744286" y="3477506"/>
              <a:chExt cx="2242505" cy="2159020"/>
            </a:xfrm>
          </p:grpSpPr>
          <p:pic>
            <p:nvPicPr>
              <p:cNvPr id="19" name="图片 18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2744286" y="3477506"/>
                <a:ext cx="2242505" cy="2159020"/>
              </a:xfrm>
              <a:prstGeom prst="rect">
                <a:avLst/>
              </a:prstGeom>
            </p:spPr>
          </p:pic>
          <p:sp>
            <p:nvSpPr>
              <p:cNvPr id="20" name="椭圆 19"/>
              <p:cNvSpPr/>
              <p:nvPr/>
            </p:nvSpPr>
            <p:spPr>
              <a:xfrm>
                <a:off x="3124874" y="3816352"/>
                <a:ext cx="1481328" cy="148132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18" name="图片 17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5023922" y="4536848"/>
              <a:ext cx="755085" cy="702405"/>
            </a:xfrm>
            <a:prstGeom prst="rect">
              <a:avLst/>
            </a:prstGeom>
          </p:spPr>
        </p:pic>
      </p:grpSp>
      <p:grpSp>
        <p:nvGrpSpPr>
          <p:cNvPr id="21" name="组合 20"/>
          <p:cNvGrpSpPr/>
          <p:nvPr/>
        </p:nvGrpSpPr>
        <p:grpSpPr>
          <a:xfrm>
            <a:off x="6033185" y="3770114"/>
            <a:ext cx="2242505" cy="2159020"/>
            <a:chOff x="6490385" y="3770114"/>
            <a:chExt cx="2242505" cy="2159020"/>
          </a:xfrm>
        </p:grpSpPr>
        <p:grpSp>
          <p:nvGrpSpPr>
            <p:cNvPr id="22" name="组合 21"/>
            <p:cNvGrpSpPr/>
            <p:nvPr/>
          </p:nvGrpSpPr>
          <p:grpSpPr>
            <a:xfrm flipH="1">
              <a:off x="6490385" y="3770114"/>
              <a:ext cx="2242505" cy="2159020"/>
              <a:chOff x="2744286" y="3477506"/>
              <a:chExt cx="2242505" cy="2159020"/>
            </a:xfrm>
          </p:grpSpPr>
          <p:pic>
            <p:nvPicPr>
              <p:cNvPr id="24" name="图片 23"/>
              <p:cNvPicPr>
                <a:picLocks noChangeAspect="1"/>
              </p:cNvPicPr>
              <p:nvPr/>
            </p:nvPicPr>
            <p:blipFill>
              <a:blip r:embed="rId3" cstate="screen"/>
              <a:stretch>
                <a:fillRect/>
              </a:stretch>
            </p:blipFill>
            <p:spPr>
              <a:xfrm>
                <a:off x="2744286" y="3477506"/>
                <a:ext cx="2242505" cy="2159020"/>
              </a:xfrm>
              <a:prstGeom prst="rect">
                <a:avLst/>
              </a:prstGeom>
            </p:spPr>
          </p:pic>
          <p:sp>
            <p:nvSpPr>
              <p:cNvPr id="25" name="椭圆 24"/>
              <p:cNvSpPr/>
              <p:nvPr/>
            </p:nvSpPr>
            <p:spPr>
              <a:xfrm>
                <a:off x="3124874" y="3816352"/>
                <a:ext cx="1481328" cy="148132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23" name="图片 22"/>
            <p:cNvPicPr>
              <a:picLocks noChangeAspect="1"/>
            </p:cNvPicPr>
            <p:nvPr/>
          </p:nvPicPr>
          <p:blipFill>
            <a:blip r:embed="rId7" cstate="screen"/>
            <a:stretch>
              <a:fillRect/>
            </a:stretch>
          </p:blipFill>
          <p:spPr>
            <a:xfrm>
              <a:off x="7287185" y="4481984"/>
              <a:ext cx="816630" cy="817651"/>
            </a:xfrm>
            <a:prstGeom prst="rect">
              <a:avLst/>
            </a:prstGeom>
          </p:spPr>
        </p:pic>
      </p:grpSp>
      <p:sp>
        <p:nvSpPr>
          <p:cNvPr id="26" name="文本框 25"/>
          <p:cNvSpPr txBox="1"/>
          <p:nvPr/>
        </p:nvSpPr>
        <p:spPr>
          <a:xfrm>
            <a:off x="765297" y="2152463"/>
            <a:ext cx="220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7" name="TextBox 35"/>
          <p:cNvSpPr txBox="1"/>
          <p:nvPr/>
        </p:nvSpPr>
        <p:spPr>
          <a:xfrm>
            <a:off x="714004" y="2511355"/>
            <a:ext cx="28819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文本框 27"/>
          <p:cNvSpPr txBox="1"/>
          <p:nvPr/>
        </p:nvSpPr>
        <p:spPr>
          <a:xfrm>
            <a:off x="8723336" y="2234453"/>
            <a:ext cx="220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29" name="TextBox 35"/>
          <p:cNvSpPr txBox="1"/>
          <p:nvPr/>
        </p:nvSpPr>
        <p:spPr>
          <a:xfrm>
            <a:off x="8691898" y="2593345"/>
            <a:ext cx="2916185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765297" y="4197427"/>
            <a:ext cx="220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1" name="TextBox 35"/>
          <p:cNvSpPr txBox="1"/>
          <p:nvPr/>
        </p:nvSpPr>
        <p:spPr>
          <a:xfrm>
            <a:off x="714004" y="4556319"/>
            <a:ext cx="2881991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工作室致力于专业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8723336" y="4279417"/>
            <a:ext cx="220808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b="1" dirty="0">
                <a:solidFill>
                  <a:schemeClr val="tx1">
                    <a:lumMod val="75000"/>
                    <a:lumOff val="2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</a:p>
        </p:txBody>
      </p:sp>
      <p:sp>
        <p:nvSpPr>
          <p:cNvPr id="33" name="TextBox 35"/>
          <p:cNvSpPr txBox="1"/>
          <p:nvPr/>
        </p:nvSpPr>
        <p:spPr>
          <a:xfrm>
            <a:off x="8691899" y="4638309"/>
            <a:ext cx="2814510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工作室致力专业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</a:t>
            </a:r>
            <a:endParaRPr lang="en-US" altLang="zh-CN" sz="1400" dirty="0"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10" y="3560766"/>
            <a:ext cx="9567690" cy="34628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475" y="774858"/>
            <a:ext cx="2396246" cy="737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" y="3248025"/>
            <a:ext cx="3038475" cy="3609975"/>
          </a:xfrm>
          <a:prstGeom prst="rect">
            <a:avLst/>
          </a:prstGeom>
        </p:spPr>
      </p:pic>
      <p:sp>
        <p:nvSpPr>
          <p:cNvPr id="7" name="出自【趣你的PPT】(微信:qunideppt)：最优质的PPT资源库"/>
          <p:cNvSpPr txBox="1"/>
          <p:nvPr/>
        </p:nvSpPr>
        <p:spPr>
          <a:xfrm>
            <a:off x="2789702" y="2315690"/>
            <a:ext cx="70654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3</a:t>
            </a:r>
            <a:r>
              <a:rPr lang="zh-CN" altLang="en-US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点击此处添加标题</a:t>
            </a:r>
          </a:p>
        </p:txBody>
      </p:sp>
      <p:sp>
        <p:nvSpPr>
          <p:cNvPr id="8" name="出自【趣你的PPT】(微信:qunideppt)：最优质的PPT资源库"/>
          <p:cNvSpPr txBox="1"/>
          <p:nvPr/>
        </p:nvSpPr>
        <p:spPr>
          <a:xfrm>
            <a:off x="2877447" y="3331353"/>
            <a:ext cx="6764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由一群充满青春朝气的年轻人组成。春种一粒粟</a:t>
            </a:r>
            <a:r>
              <a:rPr lang="en-US" altLang="zh-CN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,</a:t>
            </a: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秋收万颗籽，点滴进步，成就价值是我们的一贯的追求。</a:t>
            </a:r>
            <a:endParaRPr lang="en-US" altLang="zh-CN" sz="1600" spc="300" dirty="0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7" name="矩形 6"/>
          <p:cNvSpPr/>
          <p:nvPr/>
        </p:nvSpPr>
        <p:spPr>
          <a:xfrm>
            <a:off x="6890983" y="2836227"/>
            <a:ext cx="3391819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单击此处添加标题</a:t>
            </a:r>
            <a:endParaRPr lang="zh-CN" altLang="en-US" sz="20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6992423" y="3427505"/>
            <a:ext cx="3971443" cy="550702"/>
            <a:chOff x="6586578" y="2807988"/>
            <a:chExt cx="3971443" cy="550702"/>
          </a:xfrm>
        </p:grpSpPr>
        <p:sp>
          <p:nvSpPr>
            <p:cNvPr id="9" name="矩形 8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0" name="组合 9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1" name="椭圆 10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2" name="矩形 11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01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3" name="组合 12"/>
          <p:cNvGrpSpPr/>
          <p:nvPr/>
        </p:nvGrpSpPr>
        <p:grpSpPr>
          <a:xfrm>
            <a:off x="6992423" y="4103358"/>
            <a:ext cx="3971443" cy="550702"/>
            <a:chOff x="6586578" y="2807988"/>
            <a:chExt cx="3971443" cy="550702"/>
          </a:xfrm>
        </p:grpSpPr>
        <p:sp>
          <p:nvSpPr>
            <p:cNvPr id="14" name="矩形 13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15" name="组合 14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16" name="椭圆 15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17" name="矩形 16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02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grpSp>
        <p:nvGrpSpPr>
          <p:cNvPr id="18" name="组合 17"/>
          <p:cNvGrpSpPr/>
          <p:nvPr/>
        </p:nvGrpSpPr>
        <p:grpSpPr>
          <a:xfrm>
            <a:off x="6993308" y="4775332"/>
            <a:ext cx="3971443" cy="550702"/>
            <a:chOff x="6586578" y="2807988"/>
            <a:chExt cx="3971443" cy="550702"/>
          </a:xfrm>
        </p:grpSpPr>
        <p:sp>
          <p:nvSpPr>
            <p:cNvPr id="19" name="矩形 18"/>
            <p:cNvSpPr/>
            <p:nvPr/>
          </p:nvSpPr>
          <p:spPr>
            <a:xfrm>
              <a:off x="7299489" y="2835470"/>
              <a:ext cx="3258532" cy="523220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模板的发布，并为您提供专业的</a:t>
              </a:r>
              <a:r>
                <a:rPr lang="en-US" altLang="zh-CN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4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</a:t>
              </a:r>
              <a:endParaRPr lang="zh-CN" altLang="en-US" sz="1400" dirty="0">
                <a:solidFill>
                  <a:prstClr val="black"/>
                </a:solidFill>
              </a:endParaRPr>
            </a:p>
          </p:txBody>
        </p:sp>
        <p:grpSp>
          <p:nvGrpSpPr>
            <p:cNvPr id="20" name="组合 19"/>
            <p:cNvGrpSpPr/>
            <p:nvPr/>
          </p:nvGrpSpPr>
          <p:grpSpPr>
            <a:xfrm>
              <a:off x="6586578" y="2807988"/>
              <a:ext cx="595480" cy="535188"/>
              <a:chOff x="6586578" y="2807988"/>
              <a:chExt cx="595480" cy="535188"/>
            </a:xfrm>
          </p:grpSpPr>
          <p:sp>
            <p:nvSpPr>
              <p:cNvPr id="21" name="椭圆 20"/>
              <p:cNvSpPr/>
              <p:nvPr/>
            </p:nvSpPr>
            <p:spPr>
              <a:xfrm>
                <a:off x="6586578" y="2807988"/>
                <a:ext cx="535188" cy="535188"/>
              </a:xfrm>
              <a:prstGeom prst="ellipse">
                <a:avLst/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prstClr val="white"/>
                  </a:solidFill>
                </a:endParaRPr>
              </a:p>
            </p:txBody>
          </p:sp>
          <p:sp>
            <p:nvSpPr>
              <p:cNvPr id="22" name="矩形 21"/>
              <p:cNvSpPr/>
              <p:nvPr/>
            </p:nvSpPr>
            <p:spPr>
              <a:xfrm>
                <a:off x="6586578" y="2875527"/>
                <a:ext cx="595480" cy="400110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altLang="zh-CN" sz="2000" b="1" i="1" dirty="0">
                    <a:solidFill>
                      <a:prstClr val="white"/>
                    </a:solidFill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03</a:t>
                </a:r>
                <a:endParaRPr lang="zh-CN" altLang="en-US" sz="2000" b="1" i="1" dirty="0">
                  <a:solidFill>
                    <a:prstClr val="white"/>
                  </a:solidFill>
                </a:endParaRPr>
              </a:p>
            </p:txBody>
          </p:sp>
        </p:grpSp>
      </p:grpSp>
      <p:pic>
        <p:nvPicPr>
          <p:cNvPr id="23" name="图片 2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99407" y="2237159"/>
            <a:ext cx="5424040" cy="3005822"/>
          </a:xfrm>
          <a:prstGeom prst="rect">
            <a:avLst/>
          </a:prstGeom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365160" y="1416677"/>
            <a:ext cx="9581880" cy="2620051"/>
            <a:chOff x="1275009" y="2356835"/>
            <a:chExt cx="9581880" cy="2620051"/>
          </a:xfrm>
        </p:grpSpPr>
        <p:sp>
          <p:nvSpPr>
            <p:cNvPr id="7" name="菱形 6"/>
            <p:cNvSpPr/>
            <p:nvPr/>
          </p:nvSpPr>
          <p:spPr>
            <a:xfrm>
              <a:off x="367047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菱形 7"/>
            <p:cNvSpPr/>
            <p:nvPr/>
          </p:nvSpPr>
          <p:spPr>
            <a:xfrm>
              <a:off x="6065949" y="2570950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菱形 8"/>
            <p:cNvSpPr/>
            <p:nvPr/>
          </p:nvSpPr>
          <p:spPr>
            <a:xfrm>
              <a:off x="8461419" y="2581416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菱形 9"/>
            <p:cNvSpPr/>
            <p:nvPr/>
          </p:nvSpPr>
          <p:spPr>
            <a:xfrm>
              <a:off x="1275009" y="2573363"/>
              <a:ext cx="2395470" cy="2395470"/>
            </a:xfrm>
            <a:prstGeom prst="diamond">
              <a:avLst/>
            </a:prstGeom>
            <a:noFill/>
            <a:ln>
              <a:solidFill>
                <a:schemeClr val="bg1">
                  <a:lumMod val="50000"/>
                </a:schemeClr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菱形 10"/>
            <p:cNvSpPr/>
            <p:nvPr/>
          </p:nvSpPr>
          <p:spPr>
            <a:xfrm>
              <a:off x="127500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菱形 11"/>
            <p:cNvSpPr/>
            <p:nvPr/>
          </p:nvSpPr>
          <p:spPr>
            <a:xfrm>
              <a:off x="367047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菱形 12"/>
            <p:cNvSpPr/>
            <p:nvPr/>
          </p:nvSpPr>
          <p:spPr>
            <a:xfrm>
              <a:off x="606594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菱形 13"/>
            <p:cNvSpPr/>
            <p:nvPr/>
          </p:nvSpPr>
          <p:spPr>
            <a:xfrm>
              <a:off x="8461419" y="2356835"/>
              <a:ext cx="2395470" cy="2395470"/>
            </a:xfrm>
            <a:prstGeom prst="diamond">
              <a:avLst/>
            </a:prstGeom>
            <a:solidFill>
              <a:schemeClr val="tx1">
                <a:lumMod val="65000"/>
                <a:lumOff val="35000"/>
              </a:schemeClr>
            </a:solidFill>
            <a:ln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文本框 14"/>
            <p:cNvSpPr txBox="1"/>
            <p:nvPr/>
          </p:nvSpPr>
          <p:spPr>
            <a:xfrm>
              <a:off x="2150771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6" name="文本框 15"/>
            <p:cNvSpPr txBox="1"/>
            <p:nvPr/>
          </p:nvSpPr>
          <p:spPr>
            <a:xfrm>
              <a:off x="1893197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4443207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4185633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890194" y="3039415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0" name="文本框 19"/>
            <p:cNvSpPr txBox="1"/>
            <p:nvPr/>
          </p:nvSpPr>
          <p:spPr>
            <a:xfrm>
              <a:off x="6632620" y="3679299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9337176" y="3023342"/>
              <a:ext cx="824248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01</a:t>
              </a:r>
              <a:endPara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9079602" y="3663226"/>
              <a:ext cx="1262128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bg1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您的标题</a:t>
              </a:r>
            </a:p>
          </p:txBody>
        </p:sp>
      </p:grpSp>
      <p:sp>
        <p:nvSpPr>
          <p:cNvPr id="23" name="文本框 22"/>
          <p:cNvSpPr txBox="1"/>
          <p:nvPr/>
        </p:nvSpPr>
        <p:spPr>
          <a:xfrm>
            <a:off x="1725761" y="4247600"/>
            <a:ext cx="170001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latin typeface="微软雅黑" panose="020B0503020204020204" pitchFamily="34" charset="-122"/>
                <a:ea typeface="微软雅黑" panose="020B0503020204020204" pitchFamily="34" charset="-122"/>
              </a:rPr>
              <a:t>您的标题</a:t>
            </a:r>
          </a:p>
        </p:txBody>
      </p:sp>
      <p:sp>
        <p:nvSpPr>
          <p:cNvPr id="24" name="TextBox 35"/>
          <p:cNvSpPr txBox="1"/>
          <p:nvPr/>
        </p:nvSpPr>
        <p:spPr>
          <a:xfrm>
            <a:off x="1725761" y="4831748"/>
            <a:ext cx="8525814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矩形 5"/>
          <p:cNvSpPr/>
          <p:nvPr/>
        </p:nvSpPr>
        <p:spPr>
          <a:xfrm>
            <a:off x="0" y="4266079"/>
            <a:ext cx="12192000" cy="2591921"/>
          </a:xfrm>
          <a:prstGeom prst="rect">
            <a:avLst/>
          </a:prstGeom>
          <a:solidFill>
            <a:srgbClr val="404040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7" name="椭圆 6"/>
          <p:cNvSpPr/>
          <p:nvPr/>
        </p:nvSpPr>
        <p:spPr>
          <a:xfrm>
            <a:off x="1402080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8" name="组合 7"/>
          <p:cNvGrpSpPr/>
          <p:nvPr/>
        </p:nvGrpSpPr>
        <p:grpSpPr>
          <a:xfrm>
            <a:off x="1810158" y="4042458"/>
            <a:ext cx="329892" cy="440758"/>
            <a:chOff x="5932488" y="3796093"/>
            <a:chExt cx="193675" cy="258763"/>
          </a:xfrm>
          <a:solidFill>
            <a:schemeClr val="bg1"/>
          </a:solidFill>
        </p:grpSpPr>
        <p:sp>
          <p:nvSpPr>
            <p:cNvPr id="9" name="Freeform 347"/>
            <p:cNvSpPr>
              <a:spLocks noEditPoints="1"/>
            </p:cNvSpPr>
            <p:nvPr/>
          </p:nvSpPr>
          <p:spPr bwMode="auto">
            <a:xfrm>
              <a:off x="5932488" y="3796093"/>
              <a:ext cx="193675" cy="258763"/>
            </a:xfrm>
            <a:custGeom>
              <a:avLst/>
              <a:gdLst>
                <a:gd name="T0" fmla="*/ 191 w 214"/>
                <a:gd name="T1" fmla="*/ 20 h 289"/>
                <a:gd name="T2" fmla="*/ 178 w 214"/>
                <a:gd name="T3" fmla="*/ 20 h 289"/>
                <a:gd name="T4" fmla="*/ 178 w 214"/>
                <a:gd name="T5" fmla="*/ 11 h 289"/>
                <a:gd name="T6" fmla="*/ 167 w 214"/>
                <a:gd name="T7" fmla="*/ 0 h 289"/>
                <a:gd name="T8" fmla="*/ 155 w 214"/>
                <a:gd name="T9" fmla="*/ 11 h 289"/>
                <a:gd name="T10" fmla="*/ 155 w 214"/>
                <a:gd name="T11" fmla="*/ 20 h 289"/>
                <a:gd name="T12" fmla="*/ 118 w 214"/>
                <a:gd name="T13" fmla="*/ 20 h 289"/>
                <a:gd name="T14" fmla="*/ 118 w 214"/>
                <a:gd name="T15" fmla="*/ 11 h 289"/>
                <a:gd name="T16" fmla="*/ 107 w 214"/>
                <a:gd name="T17" fmla="*/ 0 h 289"/>
                <a:gd name="T18" fmla="*/ 96 w 214"/>
                <a:gd name="T19" fmla="*/ 11 h 289"/>
                <a:gd name="T20" fmla="*/ 96 w 214"/>
                <a:gd name="T21" fmla="*/ 20 h 289"/>
                <a:gd name="T22" fmla="*/ 59 w 214"/>
                <a:gd name="T23" fmla="*/ 20 h 289"/>
                <a:gd name="T24" fmla="*/ 59 w 214"/>
                <a:gd name="T25" fmla="*/ 11 h 289"/>
                <a:gd name="T26" fmla="*/ 48 w 214"/>
                <a:gd name="T27" fmla="*/ 0 h 289"/>
                <a:gd name="T28" fmla="*/ 36 w 214"/>
                <a:gd name="T29" fmla="*/ 11 h 289"/>
                <a:gd name="T30" fmla="*/ 36 w 214"/>
                <a:gd name="T31" fmla="*/ 20 h 289"/>
                <a:gd name="T32" fmla="*/ 24 w 214"/>
                <a:gd name="T33" fmla="*/ 20 h 289"/>
                <a:gd name="T34" fmla="*/ 0 w 214"/>
                <a:gd name="T35" fmla="*/ 43 h 289"/>
                <a:gd name="T36" fmla="*/ 0 w 214"/>
                <a:gd name="T37" fmla="*/ 266 h 289"/>
                <a:gd name="T38" fmla="*/ 24 w 214"/>
                <a:gd name="T39" fmla="*/ 289 h 289"/>
                <a:gd name="T40" fmla="*/ 191 w 214"/>
                <a:gd name="T41" fmla="*/ 289 h 289"/>
                <a:gd name="T42" fmla="*/ 214 w 214"/>
                <a:gd name="T43" fmla="*/ 266 h 289"/>
                <a:gd name="T44" fmla="*/ 214 w 214"/>
                <a:gd name="T45" fmla="*/ 43 h 289"/>
                <a:gd name="T46" fmla="*/ 191 w 214"/>
                <a:gd name="T47" fmla="*/ 20 h 289"/>
                <a:gd name="T48" fmla="*/ 191 w 214"/>
                <a:gd name="T49" fmla="*/ 264 h 289"/>
                <a:gd name="T50" fmla="*/ 23 w 214"/>
                <a:gd name="T51" fmla="*/ 264 h 289"/>
                <a:gd name="T52" fmla="*/ 23 w 214"/>
                <a:gd name="T53" fmla="*/ 45 h 289"/>
                <a:gd name="T54" fmla="*/ 36 w 214"/>
                <a:gd name="T55" fmla="*/ 45 h 289"/>
                <a:gd name="T56" fmla="*/ 36 w 214"/>
                <a:gd name="T57" fmla="*/ 52 h 289"/>
                <a:gd name="T58" fmla="*/ 48 w 214"/>
                <a:gd name="T59" fmla="*/ 63 h 289"/>
                <a:gd name="T60" fmla="*/ 59 w 214"/>
                <a:gd name="T61" fmla="*/ 52 h 289"/>
                <a:gd name="T62" fmla="*/ 59 w 214"/>
                <a:gd name="T63" fmla="*/ 45 h 289"/>
                <a:gd name="T64" fmla="*/ 96 w 214"/>
                <a:gd name="T65" fmla="*/ 45 h 289"/>
                <a:gd name="T66" fmla="*/ 96 w 214"/>
                <a:gd name="T67" fmla="*/ 52 h 289"/>
                <a:gd name="T68" fmla="*/ 107 w 214"/>
                <a:gd name="T69" fmla="*/ 63 h 289"/>
                <a:gd name="T70" fmla="*/ 118 w 214"/>
                <a:gd name="T71" fmla="*/ 52 h 289"/>
                <a:gd name="T72" fmla="*/ 118 w 214"/>
                <a:gd name="T73" fmla="*/ 45 h 289"/>
                <a:gd name="T74" fmla="*/ 155 w 214"/>
                <a:gd name="T75" fmla="*/ 45 h 289"/>
                <a:gd name="T76" fmla="*/ 155 w 214"/>
                <a:gd name="T77" fmla="*/ 52 h 289"/>
                <a:gd name="T78" fmla="*/ 167 w 214"/>
                <a:gd name="T79" fmla="*/ 63 h 289"/>
                <a:gd name="T80" fmla="*/ 178 w 214"/>
                <a:gd name="T81" fmla="*/ 52 h 289"/>
                <a:gd name="T82" fmla="*/ 178 w 214"/>
                <a:gd name="T83" fmla="*/ 45 h 289"/>
                <a:gd name="T84" fmla="*/ 191 w 214"/>
                <a:gd name="T85" fmla="*/ 45 h 289"/>
                <a:gd name="T86" fmla="*/ 191 w 214"/>
                <a:gd name="T87" fmla="*/ 264 h 28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</a:cxnLst>
              <a:rect l="0" t="0" r="r" b="b"/>
              <a:pathLst>
                <a:path w="214" h="289">
                  <a:moveTo>
                    <a:pt x="191" y="20"/>
                  </a:moveTo>
                  <a:cubicBezTo>
                    <a:pt x="178" y="20"/>
                    <a:pt x="178" y="20"/>
                    <a:pt x="178" y="20"/>
                  </a:cubicBezTo>
                  <a:cubicBezTo>
                    <a:pt x="178" y="11"/>
                    <a:pt x="178" y="11"/>
                    <a:pt x="178" y="11"/>
                  </a:cubicBezTo>
                  <a:cubicBezTo>
                    <a:pt x="178" y="5"/>
                    <a:pt x="173" y="0"/>
                    <a:pt x="167" y="0"/>
                  </a:cubicBezTo>
                  <a:cubicBezTo>
                    <a:pt x="160" y="0"/>
                    <a:pt x="155" y="5"/>
                    <a:pt x="155" y="11"/>
                  </a:cubicBezTo>
                  <a:cubicBezTo>
                    <a:pt x="155" y="20"/>
                    <a:pt x="155" y="20"/>
                    <a:pt x="155" y="20"/>
                  </a:cubicBezTo>
                  <a:cubicBezTo>
                    <a:pt x="118" y="20"/>
                    <a:pt x="118" y="20"/>
                    <a:pt x="118" y="20"/>
                  </a:cubicBezTo>
                  <a:cubicBezTo>
                    <a:pt x="118" y="11"/>
                    <a:pt x="118" y="11"/>
                    <a:pt x="118" y="11"/>
                  </a:cubicBezTo>
                  <a:cubicBezTo>
                    <a:pt x="118" y="5"/>
                    <a:pt x="113" y="0"/>
                    <a:pt x="107" y="0"/>
                  </a:cubicBezTo>
                  <a:cubicBezTo>
                    <a:pt x="101" y="0"/>
                    <a:pt x="96" y="5"/>
                    <a:pt x="96" y="11"/>
                  </a:cubicBezTo>
                  <a:cubicBezTo>
                    <a:pt x="96" y="20"/>
                    <a:pt x="96" y="20"/>
                    <a:pt x="96" y="20"/>
                  </a:cubicBezTo>
                  <a:cubicBezTo>
                    <a:pt x="59" y="20"/>
                    <a:pt x="59" y="20"/>
                    <a:pt x="59" y="20"/>
                  </a:cubicBezTo>
                  <a:cubicBezTo>
                    <a:pt x="59" y="11"/>
                    <a:pt x="59" y="11"/>
                    <a:pt x="59" y="11"/>
                  </a:cubicBezTo>
                  <a:cubicBezTo>
                    <a:pt x="59" y="5"/>
                    <a:pt x="54" y="0"/>
                    <a:pt x="48" y="0"/>
                  </a:cubicBezTo>
                  <a:cubicBezTo>
                    <a:pt x="41" y="0"/>
                    <a:pt x="36" y="5"/>
                    <a:pt x="36" y="11"/>
                  </a:cubicBezTo>
                  <a:cubicBezTo>
                    <a:pt x="36" y="20"/>
                    <a:pt x="36" y="20"/>
                    <a:pt x="36" y="20"/>
                  </a:cubicBezTo>
                  <a:cubicBezTo>
                    <a:pt x="24" y="20"/>
                    <a:pt x="24" y="20"/>
                    <a:pt x="24" y="20"/>
                  </a:cubicBezTo>
                  <a:cubicBezTo>
                    <a:pt x="11" y="20"/>
                    <a:pt x="0" y="30"/>
                    <a:pt x="0" y="43"/>
                  </a:cubicBezTo>
                  <a:cubicBezTo>
                    <a:pt x="0" y="266"/>
                    <a:pt x="0" y="266"/>
                    <a:pt x="0" y="266"/>
                  </a:cubicBezTo>
                  <a:cubicBezTo>
                    <a:pt x="0" y="278"/>
                    <a:pt x="11" y="289"/>
                    <a:pt x="24" y="289"/>
                  </a:cubicBezTo>
                  <a:cubicBezTo>
                    <a:pt x="191" y="289"/>
                    <a:pt x="191" y="289"/>
                    <a:pt x="191" y="289"/>
                  </a:cubicBezTo>
                  <a:cubicBezTo>
                    <a:pt x="204" y="289"/>
                    <a:pt x="214" y="278"/>
                    <a:pt x="214" y="266"/>
                  </a:cubicBezTo>
                  <a:cubicBezTo>
                    <a:pt x="214" y="43"/>
                    <a:pt x="214" y="43"/>
                    <a:pt x="214" y="43"/>
                  </a:cubicBezTo>
                  <a:cubicBezTo>
                    <a:pt x="214" y="30"/>
                    <a:pt x="204" y="20"/>
                    <a:pt x="191" y="20"/>
                  </a:cubicBezTo>
                  <a:close/>
                  <a:moveTo>
                    <a:pt x="191" y="264"/>
                  </a:moveTo>
                  <a:cubicBezTo>
                    <a:pt x="23" y="264"/>
                    <a:pt x="23" y="264"/>
                    <a:pt x="23" y="264"/>
                  </a:cubicBezTo>
                  <a:cubicBezTo>
                    <a:pt x="23" y="45"/>
                    <a:pt x="23" y="45"/>
                    <a:pt x="23" y="45"/>
                  </a:cubicBezTo>
                  <a:cubicBezTo>
                    <a:pt x="36" y="45"/>
                    <a:pt x="36" y="45"/>
                    <a:pt x="36" y="45"/>
                  </a:cubicBezTo>
                  <a:cubicBezTo>
                    <a:pt x="36" y="52"/>
                    <a:pt x="36" y="52"/>
                    <a:pt x="36" y="52"/>
                  </a:cubicBezTo>
                  <a:cubicBezTo>
                    <a:pt x="36" y="58"/>
                    <a:pt x="41" y="63"/>
                    <a:pt x="48" y="63"/>
                  </a:cubicBezTo>
                  <a:cubicBezTo>
                    <a:pt x="54" y="63"/>
                    <a:pt x="59" y="58"/>
                    <a:pt x="59" y="52"/>
                  </a:cubicBezTo>
                  <a:cubicBezTo>
                    <a:pt x="59" y="45"/>
                    <a:pt x="59" y="45"/>
                    <a:pt x="59" y="45"/>
                  </a:cubicBezTo>
                  <a:cubicBezTo>
                    <a:pt x="96" y="45"/>
                    <a:pt x="96" y="45"/>
                    <a:pt x="96" y="45"/>
                  </a:cubicBezTo>
                  <a:cubicBezTo>
                    <a:pt x="96" y="52"/>
                    <a:pt x="96" y="52"/>
                    <a:pt x="96" y="52"/>
                  </a:cubicBezTo>
                  <a:cubicBezTo>
                    <a:pt x="96" y="58"/>
                    <a:pt x="101" y="63"/>
                    <a:pt x="107" y="63"/>
                  </a:cubicBezTo>
                  <a:cubicBezTo>
                    <a:pt x="113" y="63"/>
                    <a:pt x="118" y="58"/>
                    <a:pt x="118" y="52"/>
                  </a:cubicBezTo>
                  <a:cubicBezTo>
                    <a:pt x="118" y="45"/>
                    <a:pt x="118" y="45"/>
                    <a:pt x="118" y="45"/>
                  </a:cubicBezTo>
                  <a:cubicBezTo>
                    <a:pt x="155" y="45"/>
                    <a:pt x="155" y="45"/>
                    <a:pt x="155" y="45"/>
                  </a:cubicBezTo>
                  <a:cubicBezTo>
                    <a:pt x="155" y="52"/>
                    <a:pt x="155" y="52"/>
                    <a:pt x="155" y="52"/>
                  </a:cubicBezTo>
                  <a:cubicBezTo>
                    <a:pt x="155" y="58"/>
                    <a:pt x="160" y="63"/>
                    <a:pt x="167" y="63"/>
                  </a:cubicBezTo>
                  <a:cubicBezTo>
                    <a:pt x="173" y="63"/>
                    <a:pt x="178" y="58"/>
                    <a:pt x="178" y="52"/>
                  </a:cubicBezTo>
                  <a:cubicBezTo>
                    <a:pt x="178" y="45"/>
                    <a:pt x="178" y="45"/>
                    <a:pt x="178" y="45"/>
                  </a:cubicBezTo>
                  <a:cubicBezTo>
                    <a:pt x="191" y="45"/>
                    <a:pt x="191" y="45"/>
                    <a:pt x="191" y="45"/>
                  </a:cubicBezTo>
                  <a:lnTo>
                    <a:pt x="191" y="264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0" name="Rectangle 348"/>
            <p:cNvSpPr>
              <a:spLocks noChangeArrowheads="1"/>
            </p:cNvSpPr>
            <p:nvPr/>
          </p:nvSpPr>
          <p:spPr bwMode="auto">
            <a:xfrm>
              <a:off x="5975351" y="3878643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1" name="Rectangle 349"/>
            <p:cNvSpPr>
              <a:spLocks noChangeArrowheads="1"/>
            </p:cNvSpPr>
            <p:nvPr/>
          </p:nvSpPr>
          <p:spPr bwMode="auto">
            <a:xfrm>
              <a:off x="5975351" y="3915155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2" name="Rectangle 350"/>
            <p:cNvSpPr>
              <a:spLocks noChangeArrowheads="1"/>
            </p:cNvSpPr>
            <p:nvPr/>
          </p:nvSpPr>
          <p:spPr bwMode="auto">
            <a:xfrm>
              <a:off x="5975351" y="3951668"/>
              <a:ext cx="107950" cy="14288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3" name="Rectangle 351"/>
            <p:cNvSpPr>
              <a:spLocks noChangeArrowheads="1"/>
            </p:cNvSpPr>
            <p:nvPr/>
          </p:nvSpPr>
          <p:spPr bwMode="auto">
            <a:xfrm>
              <a:off x="5975351" y="3988180"/>
              <a:ext cx="107950" cy="158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4" name="椭圆 13"/>
          <p:cNvSpPr/>
          <p:nvPr/>
        </p:nvSpPr>
        <p:spPr>
          <a:xfrm>
            <a:off x="3458214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842587" y="4061982"/>
            <a:ext cx="377301" cy="421234"/>
            <a:chOff x="5915026" y="4313618"/>
            <a:chExt cx="231775" cy="258763"/>
          </a:xfrm>
          <a:solidFill>
            <a:schemeClr val="bg1"/>
          </a:solidFill>
        </p:grpSpPr>
        <p:sp>
          <p:nvSpPr>
            <p:cNvPr id="16" name="Rectangle 74"/>
            <p:cNvSpPr>
              <a:spLocks noChangeArrowheads="1"/>
            </p:cNvSpPr>
            <p:nvPr/>
          </p:nvSpPr>
          <p:spPr bwMode="auto">
            <a:xfrm>
              <a:off x="6018213" y="4485068"/>
              <a:ext cx="23813" cy="87313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7" name="Freeform 75"/>
            <p:cNvSpPr/>
            <p:nvPr/>
          </p:nvSpPr>
          <p:spPr bwMode="auto">
            <a:xfrm>
              <a:off x="5915026" y="4313618"/>
              <a:ext cx="207963" cy="73025"/>
            </a:xfrm>
            <a:custGeom>
              <a:avLst/>
              <a:gdLst>
                <a:gd name="T0" fmla="*/ 115 w 231"/>
                <a:gd name="T1" fmla="*/ 28 h 81"/>
                <a:gd name="T2" fmla="*/ 30 w 231"/>
                <a:gd name="T3" fmla="*/ 28 h 81"/>
                <a:gd name="T4" fmla="*/ 25 w 231"/>
                <a:gd name="T5" fmla="*/ 30 h 81"/>
                <a:gd name="T6" fmla="*/ 2 w 231"/>
                <a:gd name="T7" fmla="*/ 50 h 81"/>
                <a:gd name="T8" fmla="*/ 0 w 231"/>
                <a:gd name="T9" fmla="*/ 54 h 81"/>
                <a:gd name="T10" fmla="*/ 0 w 231"/>
                <a:gd name="T11" fmla="*/ 55 h 81"/>
                <a:gd name="T12" fmla="*/ 2 w 231"/>
                <a:gd name="T13" fmla="*/ 60 h 81"/>
                <a:gd name="T14" fmla="*/ 25 w 231"/>
                <a:gd name="T15" fmla="*/ 79 h 81"/>
                <a:gd name="T16" fmla="*/ 30 w 231"/>
                <a:gd name="T17" fmla="*/ 81 h 81"/>
                <a:gd name="T18" fmla="*/ 229 w 231"/>
                <a:gd name="T19" fmla="*/ 81 h 81"/>
                <a:gd name="T20" fmla="*/ 231 w 231"/>
                <a:gd name="T21" fmla="*/ 78 h 81"/>
                <a:gd name="T22" fmla="*/ 231 w 231"/>
                <a:gd name="T23" fmla="*/ 31 h 81"/>
                <a:gd name="T24" fmla="*/ 229 w 231"/>
                <a:gd name="T25" fmla="*/ 28 h 81"/>
                <a:gd name="T26" fmla="*/ 142 w 231"/>
                <a:gd name="T27" fmla="*/ 28 h 81"/>
                <a:gd name="T28" fmla="*/ 142 w 231"/>
                <a:gd name="T29" fmla="*/ 13 h 81"/>
                <a:gd name="T30" fmla="*/ 142 w 231"/>
                <a:gd name="T31" fmla="*/ 0 h 81"/>
                <a:gd name="T32" fmla="*/ 115 w 231"/>
                <a:gd name="T33" fmla="*/ 0 h 81"/>
                <a:gd name="T34" fmla="*/ 115 w 231"/>
                <a:gd name="T35" fmla="*/ 13 h 81"/>
                <a:gd name="T36" fmla="*/ 115 w 231"/>
                <a:gd name="T37" fmla="*/ 28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231" h="81">
                  <a:moveTo>
                    <a:pt x="115" y="28"/>
                  </a:moveTo>
                  <a:cubicBezTo>
                    <a:pt x="30" y="28"/>
                    <a:pt x="30" y="28"/>
                    <a:pt x="30" y="28"/>
                  </a:cubicBezTo>
                  <a:cubicBezTo>
                    <a:pt x="28" y="28"/>
                    <a:pt x="26" y="29"/>
                    <a:pt x="25" y="30"/>
                  </a:cubicBezTo>
                  <a:cubicBezTo>
                    <a:pt x="2" y="50"/>
                    <a:pt x="2" y="50"/>
                    <a:pt x="2" y="50"/>
                  </a:cubicBezTo>
                  <a:cubicBezTo>
                    <a:pt x="1" y="51"/>
                    <a:pt x="0" y="53"/>
                    <a:pt x="0" y="54"/>
                  </a:cubicBezTo>
                  <a:cubicBezTo>
                    <a:pt x="0" y="55"/>
                    <a:pt x="0" y="55"/>
                    <a:pt x="0" y="55"/>
                  </a:cubicBezTo>
                  <a:cubicBezTo>
                    <a:pt x="0" y="56"/>
                    <a:pt x="1" y="59"/>
                    <a:pt x="2" y="60"/>
                  </a:cubicBezTo>
                  <a:cubicBezTo>
                    <a:pt x="25" y="79"/>
                    <a:pt x="25" y="79"/>
                    <a:pt x="25" y="79"/>
                  </a:cubicBezTo>
                  <a:cubicBezTo>
                    <a:pt x="26" y="80"/>
                    <a:pt x="28" y="81"/>
                    <a:pt x="30" y="81"/>
                  </a:cubicBezTo>
                  <a:cubicBezTo>
                    <a:pt x="229" y="81"/>
                    <a:pt x="229" y="81"/>
                    <a:pt x="229" y="81"/>
                  </a:cubicBezTo>
                  <a:cubicBezTo>
                    <a:pt x="230" y="81"/>
                    <a:pt x="231" y="80"/>
                    <a:pt x="231" y="78"/>
                  </a:cubicBezTo>
                  <a:cubicBezTo>
                    <a:pt x="231" y="31"/>
                    <a:pt x="231" y="31"/>
                    <a:pt x="231" y="31"/>
                  </a:cubicBezTo>
                  <a:cubicBezTo>
                    <a:pt x="231" y="30"/>
                    <a:pt x="230" y="28"/>
                    <a:pt x="229" y="28"/>
                  </a:cubicBezTo>
                  <a:cubicBezTo>
                    <a:pt x="142" y="28"/>
                    <a:pt x="142" y="28"/>
                    <a:pt x="142" y="28"/>
                  </a:cubicBezTo>
                  <a:cubicBezTo>
                    <a:pt x="142" y="13"/>
                    <a:pt x="142" y="13"/>
                    <a:pt x="142" y="13"/>
                  </a:cubicBezTo>
                  <a:cubicBezTo>
                    <a:pt x="142" y="0"/>
                    <a:pt x="142" y="0"/>
                    <a:pt x="142" y="0"/>
                  </a:cubicBezTo>
                  <a:cubicBezTo>
                    <a:pt x="115" y="0"/>
                    <a:pt x="115" y="0"/>
                    <a:pt x="115" y="0"/>
                  </a:cubicBezTo>
                  <a:cubicBezTo>
                    <a:pt x="115" y="13"/>
                    <a:pt x="115" y="13"/>
                    <a:pt x="115" y="13"/>
                  </a:cubicBezTo>
                  <a:lnTo>
                    <a:pt x="115" y="28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18" name="Freeform 76"/>
            <p:cNvSpPr/>
            <p:nvPr/>
          </p:nvSpPr>
          <p:spPr bwMode="auto">
            <a:xfrm>
              <a:off x="5938838" y="4400930"/>
              <a:ext cx="207963" cy="71438"/>
            </a:xfrm>
            <a:custGeom>
              <a:avLst/>
              <a:gdLst>
                <a:gd name="T0" fmla="*/ 89 w 231"/>
                <a:gd name="T1" fmla="*/ 27 h 80"/>
                <a:gd name="T2" fmla="*/ 3 w 231"/>
                <a:gd name="T3" fmla="*/ 27 h 80"/>
                <a:gd name="T4" fmla="*/ 0 w 231"/>
                <a:gd name="T5" fmla="*/ 30 h 80"/>
                <a:gd name="T6" fmla="*/ 0 w 231"/>
                <a:gd name="T7" fmla="*/ 77 h 80"/>
                <a:gd name="T8" fmla="*/ 3 w 231"/>
                <a:gd name="T9" fmla="*/ 80 h 80"/>
                <a:gd name="T10" fmla="*/ 202 w 231"/>
                <a:gd name="T11" fmla="*/ 80 h 80"/>
                <a:gd name="T12" fmla="*/ 206 w 231"/>
                <a:gd name="T13" fmla="*/ 78 h 80"/>
                <a:gd name="T14" fmla="*/ 229 w 231"/>
                <a:gd name="T15" fmla="*/ 59 h 80"/>
                <a:gd name="T16" fmla="*/ 231 w 231"/>
                <a:gd name="T17" fmla="*/ 54 h 80"/>
                <a:gd name="T18" fmla="*/ 231 w 231"/>
                <a:gd name="T19" fmla="*/ 53 h 80"/>
                <a:gd name="T20" fmla="*/ 229 w 231"/>
                <a:gd name="T21" fmla="*/ 49 h 80"/>
                <a:gd name="T22" fmla="*/ 206 w 231"/>
                <a:gd name="T23" fmla="*/ 29 h 80"/>
                <a:gd name="T24" fmla="*/ 202 w 231"/>
                <a:gd name="T25" fmla="*/ 27 h 80"/>
                <a:gd name="T26" fmla="*/ 116 w 231"/>
                <a:gd name="T27" fmla="*/ 27 h 80"/>
                <a:gd name="T28" fmla="*/ 116 w 231"/>
                <a:gd name="T29" fmla="*/ 12 h 80"/>
                <a:gd name="T30" fmla="*/ 116 w 231"/>
                <a:gd name="T31" fmla="*/ 1 h 80"/>
                <a:gd name="T32" fmla="*/ 116 w 231"/>
                <a:gd name="T33" fmla="*/ 0 h 80"/>
                <a:gd name="T34" fmla="*/ 89 w 231"/>
                <a:gd name="T35" fmla="*/ 0 h 80"/>
                <a:gd name="T36" fmla="*/ 89 w 231"/>
                <a:gd name="T37" fmla="*/ 1 h 80"/>
                <a:gd name="T38" fmla="*/ 89 w 231"/>
                <a:gd name="T39" fmla="*/ 12 h 80"/>
                <a:gd name="T40" fmla="*/ 89 w 231"/>
                <a:gd name="T41" fmla="*/ 27 h 8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</a:cxnLst>
              <a:rect l="0" t="0" r="r" b="b"/>
              <a:pathLst>
                <a:path w="231" h="80">
                  <a:moveTo>
                    <a:pt x="89" y="27"/>
                  </a:moveTo>
                  <a:cubicBezTo>
                    <a:pt x="3" y="27"/>
                    <a:pt x="3" y="27"/>
                    <a:pt x="3" y="27"/>
                  </a:cubicBezTo>
                  <a:cubicBezTo>
                    <a:pt x="1" y="27"/>
                    <a:pt x="0" y="29"/>
                    <a:pt x="0" y="30"/>
                  </a:cubicBezTo>
                  <a:cubicBezTo>
                    <a:pt x="0" y="77"/>
                    <a:pt x="0" y="77"/>
                    <a:pt x="0" y="77"/>
                  </a:cubicBezTo>
                  <a:cubicBezTo>
                    <a:pt x="0" y="79"/>
                    <a:pt x="1" y="80"/>
                    <a:pt x="3" y="80"/>
                  </a:cubicBezTo>
                  <a:cubicBezTo>
                    <a:pt x="202" y="80"/>
                    <a:pt x="202" y="80"/>
                    <a:pt x="202" y="80"/>
                  </a:cubicBezTo>
                  <a:cubicBezTo>
                    <a:pt x="203" y="80"/>
                    <a:pt x="205" y="79"/>
                    <a:pt x="206" y="78"/>
                  </a:cubicBezTo>
                  <a:cubicBezTo>
                    <a:pt x="229" y="59"/>
                    <a:pt x="229" y="59"/>
                    <a:pt x="229" y="59"/>
                  </a:cubicBezTo>
                  <a:cubicBezTo>
                    <a:pt x="230" y="58"/>
                    <a:pt x="231" y="55"/>
                    <a:pt x="231" y="54"/>
                  </a:cubicBezTo>
                  <a:cubicBezTo>
                    <a:pt x="231" y="53"/>
                    <a:pt x="231" y="53"/>
                    <a:pt x="231" y="53"/>
                  </a:cubicBezTo>
                  <a:cubicBezTo>
                    <a:pt x="231" y="52"/>
                    <a:pt x="230" y="50"/>
                    <a:pt x="229" y="49"/>
                  </a:cubicBezTo>
                  <a:cubicBezTo>
                    <a:pt x="206" y="29"/>
                    <a:pt x="206" y="29"/>
                    <a:pt x="206" y="29"/>
                  </a:cubicBezTo>
                  <a:cubicBezTo>
                    <a:pt x="205" y="28"/>
                    <a:pt x="203" y="27"/>
                    <a:pt x="202" y="27"/>
                  </a:cubicBezTo>
                  <a:cubicBezTo>
                    <a:pt x="116" y="27"/>
                    <a:pt x="116" y="27"/>
                    <a:pt x="116" y="27"/>
                  </a:cubicBezTo>
                  <a:cubicBezTo>
                    <a:pt x="116" y="12"/>
                    <a:pt x="116" y="12"/>
                    <a:pt x="116" y="12"/>
                  </a:cubicBezTo>
                  <a:cubicBezTo>
                    <a:pt x="116" y="1"/>
                    <a:pt x="116" y="1"/>
                    <a:pt x="116" y="1"/>
                  </a:cubicBezTo>
                  <a:cubicBezTo>
                    <a:pt x="116" y="0"/>
                    <a:pt x="116" y="0"/>
                    <a:pt x="116" y="0"/>
                  </a:cubicBezTo>
                  <a:cubicBezTo>
                    <a:pt x="89" y="0"/>
                    <a:pt x="89" y="0"/>
                    <a:pt x="89" y="0"/>
                  </a:cubicBezTo>
                  <a:cubicBezTo>
                    <a:pt x="89" y="1"/>
                    <a:pt x="89" y="1"/>
                    <a:pt x="89" y="1"/>
                  </a:cubicBezTo>
                  <a:cubicBezTo>
                    <a:pt x="89" y="12"/>
                    <a:pt x="89" y="12"/>
                    <a:pt x="89" y="12"/>
                  </a:cubicBezTo>
                  <a:lnTo>
                    <a:pt x="89" y="27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19" name="椭圆 18"/>
          <p:cNvSpPr/>
          <p:nvPr/>
        </p:nvSpPr>
        <p:spPr>
          <a:xfrm>
            <a:off x="5514348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0" name="Freeform 211"/>
          <p:cNvSpPr>
            <a:spLocks noEditPoints="1"/>
          </p:cNvSpPr>
          <p:nvPr/>
        </p:nvSpPr>
        <p:spPr bwMode="auto">
          <a:xfrm>
            <a:off x="5948340" y="4080077"/>
            <a:ext cx="278063" cy="365518"/>
          </a:xfrm>
          <a:custGeom>
            <a:avLst/>
            <a:gdLst>
              <a:gd name="T0" fmla="*/ 191 w 218"/>
              <a:gd name="T1" fmla="*/ 36 h 288"/>
              <a:gd name="T2" fmla="*/ 157 w 218"/>
              <a:gd name="T3" fmla="*/ 0 h 288"/>
              <a:gd name="T4" fmla="*/ 61 w 218"/>
              <a:gd name="T5" fmla="*/ 0 h 288"/>
              <a:gd name="T6" fmla="*/ 28 w 218"/>
              <a:gd name="T7" fmla="*/ 36 h 288"/>
              <a:gd name="T8" fmla="*/ 0 w 218"/>
              <a:gd name="T9" fmla="*/ 36 h 288"/>
              <a:gd name="T10" fmla="*/ 0 w 218"/>
              <a:gd name="T11" fmla="*/ 288 h 288"/>
              <a:gd name="T12" fmla="*/ 218 w 218"/>
              <a:gd name="T13" fmla="*/ 288 h 288"/>
              <a:gd name="T14" fmla="*/ 218 w 218"/>
              <a:gd name="T15" fmla="*/ 36 h 288"/>
              <a:gd name="T16" fmla="*/ 191 w 218"/>
              <a:gd name="T17" fmla="*/ 36 h 288"/>
              <a:gd name="T18" fmla="*/ 74 w 218"/>
              <a:gd name="T19" fmla="*/ 16 h 288"/>
              <a:gd name="T20" fmla="*/ 142 w 218"/>
              <a:gd name="T21" fmla="*/ 16 h 288"/>
              <a:gd name="T22" fmla="*/ 151 w 218"/>
              <a:gd name="T23" fmla="*/ 24 h 288"/>
              <a:gd name="T24" fmla="*/ 142 w 218"/>
              <a:gd name="T25" fmla="*/ 33 h 288"/>
              <a:gd name="T26" fmla="*/ 74 w 218"/>
              <a:gd name="T27" fmla="*/ 33 h 288"/>
              <a:gd name="T28" fmla="*/ 66 w 218"/>
              <a:gd name="T29" fmla="*/ 24 h 288"/>
              <a:gd name="T30" fmla="*/ 74 w 218"/>
              <a:gd name="T31" fmla="*/ 16 h 288"/>
              <a:gd name="T32" fmla="*/ 171 w 218"/>
              <a:gd name="T33" fmla="*/ 236 h 288"/>
              <a:gd name="T34" fmla="*/ 45 w 218"/>
              <a:gd name="T35" fmla="*/ 236 h 288"/>
              <a:gd name="T36" fmla="*/ 45 w 218"/>
              <a:gd name="T37" fmla="*/ 217 h 288"/>
              <a:gd name="T38" fmla="*/ 171 w 218"/>
              <a:gd name="T39" fmla="*/ 217 h 288"/>
              <a:gd name="T40" fmla="*/ 171 w 218"/>
              <a:gd name="T41" fmla="*/ 236 h 288"/>
              <a:gd name="T42" fmla="*/ 171 w 218"/>
              <a:gd name="T43" fmla="*/ 193 h 288"/>
              <a:gd name="T44" fmla="*/ 45 w 218"/>
              <a:gd name="T45" fmla="*/ 193 h 288"/>
              <a:gd name="T46" fmla="*/ 45 w 218"/>
              <a:gd name="T47" fmla="*/ 174 h 288"/>
              <a:gd name="T48" fmla="*/ 171 w 218"/>
              <a:gd name="T49" fmla="*/ 174 h 288"/>
              <a:gd name="T50" fmla="*/ 171 w 218"/>
              <a:gd name="T51" fmla="*/ 193 h 288"/>
              <a:gd name="T52" fmla="*/ 171 w 218"/>
              <a:gd name="T53" fmla="*/ 150 h 288"/>
              <a:gd name="T54" fmla="*/ 45 w 218"/>
              <a:gd name="T55" fmla="*/ 150 h 288"/>
              <a:gd name="T56" fmla="*/ 45 w 218"/>
              <a:gd name="T57" fmla="*/ 131 h 288"/>
              <a:gd name="T58" fmla="*/ 171 w 218"/>
              <a:gd name="T59" fmla="*/ 131 h 288"/>
              <a:gd name="T60" fmla="*/ 171 w 218"/>
              <a:gd name="T61" fmla="*/ 150 h 288"/>
              <a:gd name="T62" fmla="*/ 171 w 218"/>
              <a:gd name="T63" fmla="*/ 107 h 288"/>
              <a:gd name="T64" fmla="*/ 45 w 218"/>
              <a:gd name="T65" fmla="*/ 107 h 288"/>
              <a:gd name="T66" fmla="*/ 45 w 218"/>
              <a:gd name="T67" fmla="*/ 88 h 288"/>
              <a:gd name="T68" fmla="*/ 171 w 218"/>
              <a:gd name="T69" fmla="*/ 88 h 288"/>
              <a:gd name="T70" fmla="*/ 171 w 218"/>
              <a:gd name="T71" fmla="*/ 107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</a:cxnLst>
            <a:rect l="0" t="0" r="r" b="b"/>
            <a:pathLst>
              <a:path w="218" h="288">
                <a:moveTo>
                  <a:pt x="191" y="36"/>
                </a:moveTo>
                <a:cubicBezTo>
                  <a:pt x="183" y="21"/>
                  <a:pt x="169" y="0"/>
                  <a:pt x="157" y="0"/>
                </a:cubicBezTo>
                <a:cubicBezTo>
                  <a:pt x="61" y="0"/>
                  <a:pt x="61" y="0"/>
                  <a:pt x="61" y="0"/>
                </a:cubicBezTo>
                <a:cubicBezTo>
                  <a:pt x="49" y="0"/>
                  <a:pt x="36" y="19"/>
                  <a:pt x="28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8" y="288"/>
                  <a:pt x="218" y="288"/>
                  <a:pt x="218" y="288"/>
                </a:cubicBezTo>
                <a:cubicBezTo>
                  <a:pt x="218" y="36"/>
                  <a:pt x="218" y="36"/>
                  <a:pt x="218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7" y="16"/>
                  <a:pt x="151" y="20"/>
                  <a:pt x="151" y="24"/>
                </a:cubicBezTo>
                <a:cubicBezTo>
                  <a:pt x="151" y="29"/>
                  <a:pt x="147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70" y="33"/>
                  <a:pt x="66" y="29"/>
                  <a:pt x="66" y="24"/>
                </a:cubicBezTo>
                <a:cubicBezTo>
                  <a:pt x="66" y="20"/>
                  <a:pt x="70" y="16"/>
                  <a:pt x="74" y="16"/>
                </a:cubicBezTo>
                <a:close/>
                <a:moveTo>
                  <a:pt x="171" y="236"/>
                </a:moveTo>
                <a:cubicBezTo>
                  <a:pt x="45" y="236"/>
                  <a:pt x="45" y="236"/>
                  <a:pt x="45" y="236"/>
                </a:cubicBezTo>
                <a:cubicBezTo>
                  <a:pt x="45" y="217"/>
                  <a:pt x="45" y="217"/>
                  <a:pt x="45" y="217"/>
                </a:cubicBezTo>
                <a:cubicBezTo>
                  <a:pt x="171" y="217"/>
                  <a:pt x="171" y="217"/>
                  <a:pt x="171" y="217"/>
                </a:cubicBezTo>
                <a:lnTo>
                  <a:pt x="171" y="236"/>
                </a:lnTo>
                <a:close/>
                <a:moveTo>
                  <a:pt x="171" y="193"/>
                </a:moveTo>
                <a:cubicBezTo>
                  <a:pt x="45" y="193"/>
                  <a:pt x="45" y="193"/>
                  <a:pt x="45" y="193"/>
                </a:cubicBezTo>
                <a:cubicBezTo>
                  <a:pt x="45" y="174"/>
                  <a:pt x="45" y="174"/>
                  <a:pt x="45" y="174"/>
                </a:cubicBezTo>
                <a:cubicBezTo>
                  <a:pt x="171" y="174"/>
                  <a:pt x="171" y="174"/>
                  <a:pt x="171" y="174"/>
                </a:cubicBezTo>
                <a:lnTo>
                  <a:pt x="171" y="193"/>
                </a:lnTo>
                <a:close/>
                <a:moveTo>
                  <a:pt x="171" y="150"/>
                </a:moveTo>
                <a:cubicBezTo>
                  <a:pt x="45" y="150"/>
                  <a:pt x="45" y="150"/>
                  <a:pt x="45" y="150"/>
                </a:cubicBezTo>
                <a:cubicBezTo>
                  <a:pt x="45" y="131"/>
                  <a:pt x="45" y="131"/>
                  <a:pt x="45" y="131"/>
                </a:cubicBezTo>
                <a:cubicBezTo>
                  <a:pt x="171" y="131"/>
                  <a:pt x="171" y="131"/>
                  <a:pt x="171" y="131"/>
                </a:cubicBezTo>
                <a:lnTo>
                  <a:pt x="171" y="150"/>
                </a:lnTo>
                <a:close/>
                <a:moveTo>
                  <a:pt x="171" y="107"/>
                </a:moveTo>
                <a:cubicBezTo>
                  <a:pt x="45" y="107"/>
                  <a:pt x="45" y="107"/>
                  <a:pt x="45" y="107"/>
                </a:cubicBezTo>
                <a:cubicBezTo>
                  <a:pt x="45" y="88"/>
                  <a:pt x="45" y="88"/>
                  <a:pt x="45" y="88"/>
                </a:cubicBezTo>
                <a:cubicBezTo>
                  <a:pt x="171" y="88"/>
                  <a:pt x="171" y="88"/>
                  <a:pt x="171" y="88"/>
                </a:cubicBezTo>
                <a:lnTo>
                  <a:pt x="171" y="107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1" name="椭圆 20"/>
          <p:cNvSpPr/>
          <p:nvPr/>
        </p:nvSpPr>
        <p:spPr>
          <a:xfrm>
            <a:off x="7570482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7999263" y="4048514"/>
            <a:ext cx="407039" cy="477320"/>
            <a:chOff x="6435726" y="4313618"/>
            <a:chExt cx="220662" cy="258762"/>
          </a:xfrm>
          <a:solidFill>
            <a:schemeClr val="bg1"/>
          </a:solidFill>
        </p:grpSpPr>
        <p:sp>
          <p:nvSpPr>
            <p:cNvPr id="23" name="Freeform 77"/>
            <p:cNvSpPr/>
            <p:nvPr/>
          </p:nvSpPr>
          <p:spPr bwMode="auto">
            <a:xfrm>
              <a:off x="6478588" y="4313618"/>
              <a:ext cx="177800" cy="149225"/>
            </a:xfrm>
            <a:custGeom>
              <a:avLst/>
              <a:gdLst>
                <a:gd name="T0" fmla="*/ 134 w 196"/>
                <a:gd name="T1" fmla="*/ 102 h 167"/>
                <a:gd name="T2" fmla="*/ 196 w 196"/>
                <a:gd name="T3" fmla="*/ 34 h 167"/>
                <a:gd name="T4" fmla="*/ 76 w 196"/>
                <a:gd name="T5" fmla="*/ 22 h 167"/>
                <a:gd name="T6" fmla="*/ 0 w 196"/>
                <a:gd name="T7" fmla="*/ 2 h 167"/>
                <a:gd name="T8" fmla="*/ 0 w 196"/>
                <a:gd name="T9" fmla="*/ 137 h 167"/>
                <a:gd name="T10" fmla="*/ 39 w 196"/>
                <a:gd name="T11" fmla="*/ 135 h 167"/>
                <a:gd name="T12" fmla="*/ 191 w 196"/>
                <a:gd name="T13" fmla="*/ 160 h 167"/>
                <a:gd name="T14" fmla="*/ 134 w 196"/>
                <a:gd name="T15" fmla="*/ 102 h 16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</a:cxnLst>
              <a:rect l="0" t="0" r="r" b="b"/>
              <a:pathLst>
                <a:path w="196" h="167">
                  <a:moveTo>
                    <a:pt x="134" y="102"/>
                  </a:moveTo>
                  <a:cubicBezTo>
                    <a:pt x="134" y="87"/>
                    <a:pt x="196" y="34"/>
                    <a:pt x="196" y="34"/>
                  </a:cubicBezTo>
                  <a:cubicBezTo>
                    <a:pt x="164" y="48"/>
                    <a:pt x="117" y="44"/>
                    <a:pt x="76" y="22"/>
                  </a:cubicBezTo>
                  <a:cubicBezTo>
                    <a:pt x="35" y="0"/>
                    <a:pt x="0" y="2"/>
                    <a:pt x="0" y="2"/>
                  </a:cubicBezTo>
                  <a:cubicBezTo>
                    <a:pt x="0" y="137"/>
                    <a:pt x="0" y="137"/>
                    <a:pt x="0" y="137"/>
                  </a:cubicBezTo>
                  <a:cubicBezTo>
                    <a:pt x="2" y="136"/>
                    <a:pt x="11" y="133"/>
                    <a:pt x="39" y="135"/>
                  </a:cubicBezTo>
                  <a:cubicBezTo>
                    <a:pt x="73" y="139"/>
                    <a:pt x="160" y="167"/>
                    <a:pt x="191" y="160"/>
                  </a:cubicBezTo>
                  <a:cubicBezTo>
                    <a:pt x="191" y="160"/>
                    <a:pt x="134" y="112"/>
                    <a:pt x="134" y="102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4" name="Rectangle 78"/>
            <p:cNvSpPr>
              <a:spLocks noChangeArrowheads="1"/>
            </p:cNvSpPr>
            <p:nvPr/>
          </p:nvSpPr>
          <p:spPr bwMode="auto">
            <a:xfrm>
              <a:off x="6435726" y="4315205"/>
              <a:ext cx="22225" cy="257175"/>
            </a:xfrm>
            <a:prstGeom prst="rect">
              <a:avLst/>
            </a:pr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5" name="椭圆 24"/>
          <p:cNvSpPr/>
          <p:nvPr/>
        </p:nvSpPr>
        <p:spPr>
          <a:xfrm>
            <a:off x="9626615" y="3689813"/>
            <a:ext cx="1146048" cy="1146048"/>
          </a:xfrm>
          <a:prstGeom prst="ellipse">
            <a:avLst/>
          </a:prstGeom>
          <a:solidFill>
            <a:srgbClr val="D03037"/>
          </a:solidFill>
          <a:ln w="190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sp>
        <p:nvSpPr>
          <p:cNvPr id="26" name="Freeform 154"/>
          <p:cNvSpPr>
            <a:spLocks noEditPoints="1"/>
          </p:cNvSpPr>
          <p:nvPr/>
        </p:nvSpPr>
        <p:spPr bwMode="auto">
          <a:xfrm>
            <a:off x="10032822" y="4024187"/>
            <a:ext cx="360172" cy="477300"/>
          </a:xfrm>
          <a:custGeom>
            <a:avLst/>
            <a:gdLst>
              <a:gd name="T0" fmla="*/ 191 w 217"/>
              <a:gd name="T1" fmla="*/ 36 h 288"/>
              <a:gd name="T2" fmla="*/ 156 w 217"/>
              <a:gd name="T3" fmla="*/ 0 h 288"/>
              <a:gd name="T4" fmla="*/ 60 w 217"/>
              <a:gd name="T5" fmla="*/ 0 h 288"/>
              <a:gd name="T6" fmla="*/ 27 w 217"/>
              <a:gd name="T7" fmla="*/ 36 h 288"/>
              <a:gd name="T8" fmla="*/ 0 w 217"/>
              <a:gd name="T9" fmla="*/ 36 h 288"/>
              <a:gd name="T10" fmla="*/ 0 w 217"/>
              <a:gd name="T11" fmla="*/ 288 h 288"/>
              <a:gd name="T12" fmla="*/ 217 w 217"/>
              <a:gd name="T13" fmla="*/ 288 h 288"/>
              <a:gd name="T14" fmla="*/ 217 w 217"/>
              <a:gd name="T15" fmla="*/ 36 h 288"/>
              <a:gd name="T16" fmla="*/ 191 w 217"/>
              <a:gd name="T17" fmla="*/ 36 h 288"/>
              <a:gd name="T18" fmla="*/ 74 w 217"/>
              <a:gd name="T19" fmla="*/ 16 h 288"/>
              <a:gd name="T20" fmla="*/ 142 w 217"/>
              <a:gd name="T21" fmla="*/ 16 h 288"/>
              <a:gd name="T22" fmla="*/ 150 w 217"/>
              <a:gd name="T23" fmla="*/ 24 h 288"/>
              <a:gd name="T24" fmla="*/ 142 w 217"/>
              <a:gd name="T25" fmla="*/ 33 h 288"/>
              <a:gd name="T26" fmla="*/ 74 w 217"/>
              <a:gd name="T27" fmla="*/ 33 h 288"/>
              <a:gd name="T28" fmla="*/ 65 w 217"/>
              <a:gd name="T29" fmla="*/ 24 h 288"/>
              <a:gd name="T30" fmla="*/ 74 w 217"/>
              <a:gd name="T31" fmla="*/ 16 h 288"/>
              <a:gd name="T32" fmla="*/ 180 w 217"/>
              <a:gd name="T33" fmla="*/ 260 h 288"/>
              <a:gd name="T34" fmla="*/ 36 w 217"/>
              <a:gd name="T35" fmla="*/ 260 h 288"/>
              <a:gd name="T36" fmla="*/ 36 w 217"/>
              <a:gd name="T37" fmla="*/ 67 h 288"/>
              <a:gd name="T38" fmla="*/ 74 w 217"/>
              <a:gd name="T39" fmla="*/ 67 h 288"/>
              <a:gd name="T40" fmla="*/ 70 w 217"/>
              <a:gd name="T41" fmla="*/ 79 h 288"/>
              <a:gd name="T42" fmla="*/ 70 w 217"/>
              <a:gd name="T43" fmla="*/ 80 h 288"/>
              <a:gd name="T44" fmla="*/ 80 w 217"/>
              <a:gd name="T45" fmla="*/ 87 h 288"/>
              <a:gd name="T46" fmla="*/ 138 w 217"/>
              <a:gd name="T47" fmla="*/ 87 h 288"/>
              <a:gd name="T48" fmla="*/ 148 w 217"/>
              <a:gd name="T49" fmla="*/ 80 h 288"/>
              <a:gd name="T50" fmla="*/ 148 w 217"/>
              <a:gd name="T51" fmla="*/ 79 h 288"/>
              <a:gd name="T52" fmla="*/ 144 w 217"/>
              <a:gd name="T53" fmla="*/ 67 h 288"/>
              <a:gd name="T54" fmla="*/ 180 w 217"/>
              <a:gd name="T55" fmla="*/ 67 h 288"/>
              <a:gd name="T56" fmla="*/ 180 w 217"/>
              <a:gd name="T57" fmla="*/ 260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</a:cxnLst>
            <a:rect l="0" t="0" r="r" b="b"/>
            <a:pathLst>
              <a:path w="217" h="288">
                <a:moveTo>
                  <a:pt x="191" y="36"/>
                </a:moveTo>
                <a:cubicBezTo>
                  <a:pt x="183" y="21"/>
                  <a:pt x="169" y="0"/>
                  <a:pt x="156" y="0"/>
                </a:cubicBezTo>
                <a:cubicBezTo>
                  <a:pt x="60" y="0"/>
                  <a:pt x="60" y="0"/>
                  <a:pt x="60" y="0"/>
                </a:cubicBezTo>
                <a:cubicBezTo>
                  <a:pt x="48" y="0"/>
                  <a:pt x="35" y="19"/>
                  <a:pt x="27" y="36"/>
                </a:cubicBezTo>
                <a:cubicBezTo>
                  <a:pt x="0" y="36"/>
                  <a:pt x="0" y="36"/>
                  <a:pt x="0" y="36"/>
                </a:cubicBezTo>
                <a:cubicBezTo>
                  <a:pt x="0" y="288"/>
                  <a:pt x="0" y="288"/>
                  <a:pt x="0" y="288"/>
                </a:cubicBezTo>
                <a:cubicBezTo>
                  <a:pt x="217" y="288"/>
                  <a:pt x="217" y="288"/>
                  <a:pt x="217" y="288"/>
                </a:cubicBezTo>
                <a:cubicBezTo>
                  <a:pt x="217" y="36"/>
                  <a:pt x="217" y="36"/>
                  <a:pt x="217" y="36"/>
                </a:cubicBezTo>
                <a:lnTo>
                  <a:pt x="191" y="36"/>
                </a:lnTo>
                <a:close/>
                <a:moveTo>
                  <a:pt x="74" y="16"/>
                </a:moveTo>
                <a:cubicBezTo>
                  <a:pt x="142" y="16"/>
                  <a:pt x="142" y="16"/>
                  <a:pt x="142" y="16"/>
                </a:cubicBezTo>
                <a:cubicBezTo>
                  <a:pt x="146" y="16"/>
                  <a:pt x="150" y="20"/>
                  <a:pt x="150" y="24"/>
                </a:cubicBezTo>
                <a:cubicBezTo>
                  <a:pt x="150" y="29"/>
                  <a:pt x="146" y="33"/>
                  <a:pt x="142" y="33"/>
                </a:cubicBezTo>
                <a:cubicBezTo>
                  <a:pt x="74" y="33"/>
                  <a:pt x="74" y="33"/>
                  <a:pt x="74" y="33"/>
                </a:cubicBezTo>
                <a:cubicBezTo>
                  <a:pt x="69" y="33"/>
                  <a:pt x="65" y="29"/>
                  <a:pt x="65" y="24"/>
                </a:cubicBezTo>
                <a:cubicBezTo>
                  <a:pt x="65" y="20"/>
                  <a:pt x="69" y="16"/>
                  <a:pt x="74" y="16"/>
                </a:cubicBezTo>
                <a:close/>
                <a:moveTo>
                  <a:pt x="180" y="260"/>
                </a:moveTo>
                <a:cubicBezTo>
                  <a:pt x="36" y="260"/>
                  <a:pt x="36" y="260"/>
                  <a:pt x="36" y="260"/>
                </a:cubicBezTo>
                <a:cubicBezTo>
                  <a:pt x="36" y="67"/>
                  <a:pt x="36" y="67"/>
                  <a:pt x="36" y="67"/>
                </a:cubicBezTo>
                <a:cubicBezTo>
                  <a:pt x="74" y="67"/>
                  <a:pt x="74" y="67"/>
                  <a:pt x="74" y="67"/>
                </a:cubicBezTo>
                <a:cubicBezTo>
                  <a:pt x="72" y="72"/>
                  <a:pt x="70" y="78"/>
                  <a:pt x="70" y="79"/>
                </a:cubicBezTo>
                <a:cubicBezTo>
                  <a:pt x="70" y="80"/>
                  <a:pt x="70" y="80"/>
                  <a:pt x="70" y="80"/>
                </a:cubicBezTo>
                <a:cubicBezTo>
                  <a:pt x="70" y="84"/>
                  <a:pt x="74" y="87"/>
                  <a:pt x="80" y="87"/>
                </a:cubicBezTo>
                <a:cubicBezTo>
                  <a:pt x="138" y="87"/>
                  <a:pt x="138" y="87"/>
                  <a:pt x="138" y="87"/>
                </a:cubicBezTo>
                <a:cubicBezTo>
                  <a:pt x="143" y="87"/>
                  <a:pt x="148" y="84"/>
                  <a:pt x="148" y="80"/>
                </a:cubicBezTo>
                <a:cubicBezTo>
                  <a:pt x="148" y="79"/>
                  <a:pt x="148" y="79"/>
                  <a:pt x="148" y="79"/>
                </a:cubicBezTo>
                <a:cubicBezTo>
                  <a:pt x="148" y="78"/>
                  <a:pt x="146" y="72"/>
                  <a:pt x="144" y="67"/>
                </a:cubicBezTo>
                <a:cubicBezTo>
                  <a:pt x="180" y="67"/>
                  <a:pt x="180" y="67"/>
                  <a:pt x="180" y="67"/>
                </a:cubicBezTo>
                <a:lnTo>
                  <a:pt x="180" y="26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1858321" y="5484452"/>
            <a:ext cx="8682087" cy="73866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1400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让您的每一次亮相都信心澎湃。专业的团队，完善的售后，热情的服务，科学严谨的逻辑，一丝不苟的工作态度，定能使您的发展如虎添翼！</a:t>
            </a:r>
            <a:endParaRPr lang="en-US" altLang="zh-CN" sz="1400" dirty="0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2353653" y="1827134"/>
            <a:ext cx="7484694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我们工作室致力于专业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模板的发布，课件及汇报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的美化，并为您提供专业的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PPT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个性定制服务。我们秉承“给您演示的光和热”的理念，为您分担职场压力</a:t>
            </a:r>
            <a:r>
              <a:rPr lang="en-US" altLang="zh-CN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,</a:t>
            </a:r>
            <a:r>
              <a:rPr lang="zh-CN" altLang="en-US" sz="20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让您的每一次亮相都信心澎湃。</a:t>
            </a:r>
            <a:endParaRPr lang="en-US" altLang="zh-CN" sz="2000" dirty="0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圆角矩形 5"/>
          <p:cNvSpPr/>
          <p:nvPr/>
        </p:nvSpPr>
        <p:spPr>
          <a:xfrm>
            <a:off x="876620" y="2029447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矩形 6"/>
          <p:cNvSpPr/>
          <p:nvPr/>
        </p:nvSpPr>
        <p:spPr>
          <a:xfrm>
            <a:off x="1209995" y="2357034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8" name="圆角矩形 7"/>
          <p:cNvSpPr/>
          <p:nvPr/>
        </p:nvSpPr>
        <p:spPr>
          <a:xfrm>
            <a:off x="876619" y="4239290"/>
            <a:ext cx="4590731" cy="1475753"/>
          </a:xfrm>
          <a:prstGeom prst="roundRect">
            <a:avLst>
              <a:gd name="adj" fmla="val 9083"/>
            </a:avLst>
          </a:prstGeom>
          <a:noFill/>
          <a:ln>
            <a:solidFill>
              <a:srgbClr val="ADBACA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矩形 8"/>
          <p:cNvSpPr/>
          <p:nvPr/>
        </p:nvSpPr>
        <p:spPr>
          <a:xfrm>
            <a:off x="1209994" y="4566877"/>
            <a:ext cx="3923980" cy="9599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defTabSz="1216660">
              <a:lnSpc>
                <a:spcPct val="120000"/>
              </a:lnSpc>
              <a:spcBef>
                <a:spcPct val="20000"/>
              </a:spcBef>
            </a:pPr>
            <a:r>
              <a:rPr lang="zh-CN" altLang="en-US" sz="1200" dirty="0">
                <a:solidFill>
                  <a:srgbClr val="445469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Arial" panose="020B0604020202020204" pitchFamily="34" charset="0"/>
              </a:rPr>
              <a:t>单击此处编辑您要的内容，建议您在展示时采用微软雅黑字体，本模版所有图形线条及其相应素材均可自由编辑、改色、替换。更多使用说明和作品请详阅模版最末的使用手册。</a:t>
            </a:r>
            <a:endParaRPr lang="en-US" altLang="zh-CN" sz="1200" dirty="0">
              <a:solidFill>
                <a:srgbClr val="445469"/>
              </a:solidFill>
              <a:latin typeface="微软雅黑" panose="020B0503020204020204" pitchFamily="34" charset="-122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0" name="圆角矩形 9"/>
          <p:cNvSpPr/>
          <p:nvPr/>
        </p:nvSpPr>
        <p:spPr>
          <a:xfrm>
            <a:off x="1532226" y="179536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1" name="文本框 10"/>
          <p:cNvSpPr txBox="1"/>
          <p:nvPr/>
        </p:nvSpPr>
        <p:spPr>
          <a:xfrm>
            <a:off x="1763472" y="184516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2" name="圆角矩形 11"/>
          <p:cNvSpPr/>
          <p:nvPr/>
        </p:nvSpPr>
        <p:spPr>
          <a:xfrm>
            <a:off x="1532226" y="4046514"/>
            <a:ext cx="3279515" cy="462161"/>
          </a:xfrm>
          <a:prstGeom prst="round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/>
          <p:cNvSpPr txBox="1"/>
          <p:nvPr/>
        </p:nvSpPr>
        <p:spPr>
          <a:xfrm>
            <a:off x="1744422" y="4098792"/>
            <a:ext cx="27979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altLang="zh-CN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777989" y="1696465"/>
            <a:ext cx="3898261" cy="4018578"/>
          </a:xfrm>
          <a:prstGeom prst="rect">
            <a:avLst/>
          </a:prstGeom>
        </p:spPr>
      </p:pic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722764" y="4498853"/>
            <a:ext cx="8959093" cy="1062891"/>
            <a:chOff x="1772929" y="4677288"/>
            <a:chExt cx="8959093" cy="1062891"/>
          </a:xfrm>
        </p:grpSpPr>
        <p:sp>
          <p:nvSpPr>
            <p:cNvPr id="7" name="矩形 6"/>
            <p:cNvSpPr/>
            <p:nvPr/>
          </p:nvSpPr>
          <p:spPr>
            <a:xfrm>
              <a:off x="1772929" y="5155404"/>
              <a:ext cx="8959093" cy="584775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60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60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8" name="文本框 7"/>
            <p:cNvSpPr txBox="1"/>
            <p:nvPr/>
          </p:nvSpPr>
          <p:spPr>
            <a:xfrm>
              <a:off x="5348235" y="4677288"/>
              <a:ext cx="1808480" cy="4001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2000" b="1" dirty="0">
                  <a:solidFill>
                    <a:schemeClr val="tx1">
                      <a:lumMod val="65000"/>
                      <a:lumOff val="35000"/>
                    </a:scheme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单击添加标题</a:t>
              </a:r>
            </a:p>
          </p:txBody>
        </p:sp>
      </p:grpSp>
      <p:sp>
        <p:nvSpPr>
          <p:cNvPr id="9" name="矩形 8"/>
          <p:cNvSpPr/>
          <p:nvPr/>
        </p:nvSpPr>
        <p:spPr>
          <a:xfrm>
            <a:off x="630555" y="2879725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0" name="组合 9"/>
          <p:cNvGrpSpPr/>
          <p:nvPr/>
        </p:nvGrpSpPr>
        <p:grpSpPr>
          <a:xfrm>
            <a:off x="1232027" y="3060819"/>
            <a:ext cx="1430528" cy="821432"/>
            <a:chOff x="1261872" y="3960614"/>
            <a:chExt cx="1430528" cy="821432"/>
          </a:xfrm>
        </p:grpSpPr>
        <p:sp>
          <p:nvSpPr>
            <p:cNvPr id="11" name="文本框 10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2560</a:t>
              </a:r>
              <a:endPara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2" name="文本框 11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sp>
        <p:nvSpPr>
          <p:cNvPr id="13" name="Freeform 389"/>
          <p:cNvSpPr/>
          <p:nvPr/>
        </p:nvSpPr>
        <p:spPr bwMode="auto">
          <a:xfrm>
            <a:off x="1555389" y="1609797"/>
            <a:ext cx="707252" cy="618845"/>
          </a:xfrm>
          <a:custGeom>
            <a:avLst/>
            <a:gdLst>
              <a:gd name="T0" fmla="*/ 103 w 128"/>
              <a:gd name="T1" fmla="*/ 61 h 112"/>
              <a:gd name="T2" fmla="*/ 128 w 128"/>
              <a:gd name="T3" fmla="*/ 61 h 112"/>
              <a:gd name="T4" fmla="*/ 103 w 128"/>
              <a:gd name="T5" fmla="*/ 37 h 112"/>
              <a:gd name="T6" fmla="*/ 103 w 128"/>
              <a:gd name="T7" fmla="*/ 0 h 112"/>
              <a:gd name="T8" fmla="*/ 84 w 128"/>
              <a:gd name="T9" fmla="*/ 0 h 112"/>
              <a:gd name="T10" fmla="*/ 84 w 128"/>
              <a:gd name="T11" fmla="*/ 19 h 112"/>
              <a:gd name="T12" fmla="*/ 64 w 128"/>
              <a:gd name="T13" fmla="*/ 0 h 112"/>
              <a:gd name="T14" fmla="*/ 0 w 128"/>
              <a:gd name="T15" fmla="*/ 61 h 112"/>
              <a:gd name="T16" fmla="*/ 23 w 128"/>
              <a:gd name="T17" fmla="*/ 61 h 112"/>
              <a:gd name="T18" fmla="*/ 23 w 128"/>
              <a:gd name="T19" fmla="*/ 112 h 112"/>
              <a:gd name="T20" fmla="*/ 52 w 128"/>
              <a:gd name="T21" fmla="*/ 112 h 112"/>
              <a:gd name="T22" fmla="*/ 52 w 128"/>
              <a:gd name="T23" fmla="*/ 76 h 112"/>
              <a:gd name="T24" fmla="*/ 76 w 128"/>
              <a:gd name="T25" fmla="*/ 76 h 112"/>
              <a:gd name="T26" fmla="*/ 76 w 128"/>
              <a:gd name="T27" fmla="*/ 112 h 112"/>
              <a:gd name="T28" fmla="*/ 103 w 128"/>
              <a:gd name="T29" fmla="*/ 112 h 112"/>
              <a:gd name="T30" fmla="*/ 103 w 128"/>
              <a:gd name="T31" fmla="*/ 61 h 112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</a:cxnLst>
            <a:rect l="0" t="0" r="r" b="b"/>
            <a:pathLst>
              <a:path w="128" h="112">
                <a:moveTo>
                  <a:pt x="103" y="61"/>
                </a:moveTo>
                <a:lnTo>
                  <a:pt x="128" y="61"/>
                </a:lnTo>
                <a:lnTo>
                  <a:pt x="103" y="37"/>
                </a:lnTo>
                <a:lnTo>
                  <a:pt x="103" y="0"/>
                </a:lnTo>
                <a:lnTo>
                  <a:pt x="84" y="0"/>
                </a:lnTo>
                <a:lnTo>
                  <a:pt x="84" y="19"/>
                </a:lnTo>
                <a:lnTo>
                  <a:pt x="64" y="0"/>
                </a:lnTo>
                <a:lnTo>
                  <a:pt x="0" y="61"/>
                </a:lnTo>
                <a:lnTo>
                  <a:pt x="23" y="61"/>
                </a:lnTo>
                <a:lnTo>
                  <a:pt x="23" y="112"/>
                </a:lnTo>
                <a:lnTo>
                  <a:pt x="52" y="112"/>
                </a:lnTo>
                <a:lnTo>
                  <a:pt x="52" y="76"/>
                </a:lnTo>
                <a:lnTo>
                  <a:pt x="76" y="76"/>
                </a:lnTo>
                <a:lnTo>
                  <a:pt x="76" y="112"/>
                </a:lnTo>
                <a:lnTo>
                  <a:pt x="103" y="112"/>
                </a:lnTo>
                <a:lnTo>
                  <a:pt x="103" y="61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3444875" y="2879725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15" name="组合 14"/>
          <p:cNvGrpSpPr/>
          <p:nvPr/>
        </p:nvGrpSpPr>
        <p:grpSpPr>
          <a:xfrm>
            <a:off x="3989451" y="3060819"/>
            <a:ext cx="1430528" cy="821432"/>
            <a:chOff x="1261872" y="3960614"/>
            <a:chExt cx="1430528" cy="821432"/>
          </a:xfrm>
        </p:grpSpPr>
        <p:sp>
          <p:nvSpPr>
            <p:cNvPr id="16" name="文本框 15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1590</a:t>
              </a:r>
              <a:endPara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17" name="文本框 16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sp>
        <p:nvSpPr>
          <p:cNvPr id="18" name="Freeform 504"/>
          <p:cNvSpPr>
            <a:spLocks noEditPoints="1"/>
          </p:cNvSpPr>
          <p:nvPr/>
        </p:nvSpPr>
        <p:spPr bwMode="auto">
          <a:xfrm>
            <a:off x="4446143" y="1665866"/>
            <a:ext cx="496824" cy="562776"/>
          </a:xfrm>
          <a:custGeom>
            <a:avLst/>
            <a:gdLst>
              <a:gd name="T0" fmla="*/ 25 w 255"/>
              <a:gd name="T1" fmla="*/ 19 h 288"/>
              <a:gd name="T2" fmla="*/ 0 w 255"/>
              <a:gd name="T3" fmla="*/ 35 h 288"/>
              <a:gd name="T4" fmla="*/ 25 w 255"/>
              <a:gd name="T5" fmla="*/ 51 h 288"/>
              <a:gd name="T6" fmla="*/ 15 w 255"/>
              <a:gd name="T7" fmla="*/ 62 h 288"/>
              <a:gd name="T8" fmla="*/ 15 w 255"/>
              <a:gd name="T9" fmla="*/ 95 h 288"/>
              <a:gd name="T10" fmla="*/ 25 w 255"/>
              <a:gd name="T11" fmla="*/ 106 h 288"/>
              <a:gd name="T12" fmla="*/ 0 w 255"/>
              <a:gd name="T13" fmla="*/ 122 h 288"/>
              <a:gd name="T14" fmla="*/ 25 w 255"/>
              <a:gd name="T15" fmla="*/ 139 h 288"/>
              <a:gd name="T16" fmla="*/ 25 w 255"/>
              <a:gd name="T17" fmla="*/ 146 h 288"/>
              <a:gd name="T18" fmla="*/ 15 w 255"/>
              <a:gd name="T19" fmla="*/ 150 h 288"/>
              <a:gd name="T20" fmla="*/ 15 w 255"/>
              <a:gd name="T21" fmla="*/ 182 h 288"/>
              <a:gd name="T22" fmla="*/ 25 w 255"/>
              <a:gd name="T23" fmla="*/ 193 h 288"/>
              <a:gd name="T24" fmla="*/ 0 w 255"/>
              <a:gd name="T25" fmla="*/ 210 h 288"/>
              <a:gd name="T26" fmla="*/ 25 w 255"/>
              <a:gd name="T27" fmla="*/ 226 h 288"/>
              <a:gd name="T28" fmla="*/ 15 w 255"/>
              <a:gd name="T29" fmla="*/ 237 h 288"/>
              <a:gd name="T30" fmla="*/ 15 w 255"/>
              <a:gd name="T31" fmla="*/ 270 h 288"/>
              <a:gd name="T32" fmla="*/ 25 w 255"/>
              <a:gd name="T33" fmla="*/ 288 h 288"/>
              <a:gd name="T34" fmla="*/ 255 w 255"/>
              <a:gd name="T35" fmla="*/ 146 h 288"/>
              <a:gd name="T36" fmla="*/ 255 w 255"/>
              <a:gd name="T37" fmla="*/ 0 h 288"/>
              <a:gd name="T38" fmla="*/ 41 w 255"/>
              <a:gd name="T39" fmla="*/ 261 h 288"/>
              <a:gd name="T40" fmla="*/ 9 w 255"/>
              <a:gd name="T41" fmla="*/ 253 h 288"/>
              <a:gd name="T42" fmla="*/ 41 w 255"/>
              <a:gd name="T43" fmla="*/ 246 h 288"/>
              <a:gd name="T44" fmla="*/ 41 w 255"/>
              <a:gd name="T45" fmla="*/ 261 h 288"/>
              <a:gd name="T46" fmla="*/ 15 w 255"/>
              <a:gd name="T47" fmla="*/ 217 h 288"/>
              <a:gd name="T48" fmla="*/ 15 w 255"/>
              <a:gd name="T49" fmla="*/ 202 h 288"/>
              <a:gd name="T50" fmla="*/ 48 w 255"/>
              <a:gd name="T51" fmla="*/ 210 h 288"/>
              <a:gd name="T52" fmla="*/ 41 w 255"/>
              <a:gd name="T53" fmla="*/ 174 h 288"/>
              <a:gd name="T54" fmla="*/ 9 w 255"/>
              <a:gd name="T55" fmla="*/ 166 h 288"/>
              <a:gd name="T56" fmla="*/ 41 w 255"/>
              <a:gd name="T57" fmla="*/ 159 h 288"/>
              <a:gd name="T58" fmla="*/ 41 w 255"/>
              <a:gd name="T59" fmla="*/ 174 h 288"/>
              <a:gd name="T60" fmla="*/ 15 w 255"/>
              <a:gd name="T61" fmla="*/ 130 h 288"/>
              <a:gd name="T62" fmla="*/ 15 w 255"/>
              <a:gd name="T63" fmla="*/ 115 h 288"/>
              <a:gd name="T64" fmla="*/ 48 w 255"/>
              <a:gd name="T65" fmla="*/ 122 h 288"/>
              <a:gd name="T66" fmla="*/ 41 w 255"/>
              <a:gd name="T67" fmla="*/ 86 h 288"/>
              <a:gd name="T68" fmla="*/ 9 w 255"/>
              <a:gd name="T69" fmla="*/ 79 h 288"/>
              <a:gd name="T70" fmla="*/ 41 w 255"/>
              <a:gd name="T71" fmla="*/ 71 h 288"/>
              <a:gd name="T72" fmla="*/ 41 w 255"/>
              <a:gd name="T73" fmla="*/ 86 h 288"/>
              <a:gd name="T74" fmla="*/ 15 w 255"/>
              <a:gd name="T75" fmla="*/ 43 h 288"/>
              <a:gd name="T76" fmla="*/ 15 w 255"/>
              <a:gd name="T77" fmla="*/ 28 h 288"/>
              <a:gd name="T78" fmla="*/ 48 w 255"/>
              <a:gd name="T79" fmla="*/ 35 h 288"/>
              <a:gd name="T80" fmla="*/ 214 w 255"/>
              <a:gd name="T81" fmla="*/ 205 h 288"/>
              <a:gd name="T82" fmla="*/ 76 w 255"/>
              <a:gd name="T83" fmla="*/ 191 h 288"/>
              <a:gd name="T84" fmla="*/ 132 w 255"/>
              <a:gd name="T85" fmla="*/ 159 h 288"/>
              <a:gd name="T86" fmla="*/ 118 w 255"/>
              <a:gd name="T87" fmla="*/ 120 h 288"/>
              <a:gd name="T88" fmla="*/ 145 w 255"/>
              <a:gd name="T89" fmla="*/ 85 h 288"/>
              <a:gd name="T90" fmla="*/ 171 w 255"/>
              <a:gd name="T91" fmla="*/ 120 h 288"/>
              <a:gd name="T92" fmla="*/ 157 w 255"/>
              <a:gd name="T93" fmla="*/ 159 h 288"/>
              <a:gd name="T94" fmla="*/ 214 w 255"/>
              <a:gd name="T95" fmla="*/ 191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</a:cxnLst>
            <a:rect l="0" t="0" r="r" b="b"/>
            <a:pathLst>
              <a:path w="255" h="288">
                <a:moveTo>
                  <a:pt x="25" y="0"/>
                </a:moveTo>
                <a:cubicBezTo>
                  <a:pt x="25" y="19"/>
                  <a:pt x="25" y="19"/>
                  <a:pt x="25" y="19"/>
                </a:cubicBezTo>
                <a:cubicBezTo>
                  <a:pt x="15" y="19"/>
                  <a:pt x="15" y="19"/>
                  <a:pt x="15" y="19"/>
                </a:cubicBezTo>
                <a:cubicBezTo>
                  <a:pt x="6" y="19"/>
                  <a:pt x="0" y="25"/>
                  <a:pt x="0" y="35"/>
                </a:cubicBezTo>
                <a:cubicBezTo>
                  <a:pt x="0" y="45"/>
                  <a:pt x="6" y="51"/>
                  <a:pt x="15" y="51"/>
                </a:cubicBezTo>
                <a:cubicBezTo>
                  <a:pt x="25" y="51"/>
                  <a:pt x="25" y="51"/>
                  <a:pt x="25" y="51"/>
                </a:cubicBezTo>
                <a:cubicBezTo>
                  <a:pt x="25" y="62"/>
                  <a:pt x="25" y="62"/>
                  <a:pt x="25" y="62"/>
                </a:cubicBezTo>
                <a:cubicBezTo>
                  <a:pt x="15" y="62"/>
                  <a:pt x="15" y="62"/>
                  <a:pt x="15" y="62"/>
                </a:cubicBezTo>
                <a:cubicBezTo>
                  <a:pt x="6" y="62"/>
                  <a:pt x="0" y="68"/>
                  <a:pt x="0" y="79"/>
                </a:cubicBezTo>
                <a:cubicBezTo>
                  <a:pt x="0" y="89"/>
                  <a:pt x="6" y="95"/>
                  <a:pt x="15" y="95"/>
                </a:cubicBezTo>
                <a:cubicBezTo>
                  <a:pt x="25" y="95"/>
                  <a:pt x="25" y="95"/>
                  <a:pt x="25" y="95"/>
                </a:cubicBezTo>
                <a:cubicBezTo>
                  <a:pt x="25" y="106"/>
                  <a:pt x="25" y="106"/>
                  <a:pt x="25" y="106"/>
                </a:cubicBezTo>
                <a:cubicBezTo>
                  <a:pt x="15" y="106"/>
                  <a:pt x="15" y="106"/>
                  <a:pt x="15" y="106"/>
                </a:cubicBezTo>
                <a:cubicBezTo>
                  <a:pt x="6" y="106"/>
                  <a:pt x="0" y="112"/>
                  <a:pt x="0" y="122"/>
                </a:cubicBezTo>
                <a:cubicBezTo>
                  <a:pt x="0" y="132"/>
                  <a:pt x="6" y="139"/>
                  <a:pt x="15" y="139"/>
                </a:cubicBezTo>
                <a:cubicBezTo>
                  <a:pt x="25" y="139"/>
                  <a:pt x="25" y="139"/>
                  <a:pt x="25" y="139"/>
                </a:cubicBezTo>
                <a:cubicBezTo>
                  <a:pt x="25" y="142"/>
                  <a:pt x="25" y="142"/>
                  <a:pt x="25" y="142"/>
                </a:cubicBezTo>
                <a:cubicBezTo>
                  <a:pt x="25" y="146"/>
                  <a:pt x="25" y="146"/>
                  <a:pt x="25" y="146"/>
                </a:cubicBezTo>
                <a:cubicBezTo>
                  <a:pt x="25" y="150"/>
                  <a:pt x="25" y="150"/>
                  <a:pt x="25" y="150"/>
                </a:cubicBezTo>
                <a:cubicBezTo>
                  <a:pt x="15" y="150"/>
                  <a:pt x="15" y="150"/>
                  <a:pt x="15" y="150"/>
                </a:cubicBezTo>
                <a:cubicBezTo>
                  <a:pt x="6" y="150"/>
                  <a:pt x="0" y="156"/>
                  <a:pt x="0" y="166"/>
                </a:cubicBezTo>
                <a:cubicBezTo>
                  <a:pt x="0" y="176"/>
                  <a:pt x="6" y="182"/>
                  <a:pt x="15" y="182"/>
                </a:cubicBezTo>
                <a:cubicBezTo>
                  <a:pt x="25" y="182"/>
                  <a:pt x="25" y="182"/>
                  <a:pt x="25" y="182"/>
                </a:cubicBezTo>
                <a:cubicBezTo>
                  <a:pt x="25" y="193"/>
                  <a:pt x="25" y="193"/>
                  <a:pt x="25" y="193"/>
                </a:cubicBezTo>
                <a:cubicBezTo>
                  <a:pt x="15" y="193"/>
                  <a:pt x="15" y="193"/>
                  <a:pt x="15" y="193"/>
                </a:cubicBezTo>
                <a:cubicBezTo>
                  <a:pt x="6" y="193"/>
                  <a:pt x="0" y="199"/>
                  <a:pt x="0" y="210"/>
                </a:cubicBezTo>
                <a:cubicBezTo>
                  <a:pt x="0" y="220"/>
                  <a:pt x="6" y="226"/>
                  <a:pt x="15" y="226"/>
                </a:cubicBezTo>
                <a:cubicBezTo>
                  <a:pt x="25" y="226"/>
                  <a:pt x="25" y="226"/>
                  <a:pt x="25" y="226"/>
                </a:cubicBezTo>
                <a:cubicBezTo>
                  <a:pt x="25" y="237"/>
                  <a:pt x="25" y="237"/>
                  <a:pt x="25" y="237"/>
                </a:cubicBezTo>
                <a:cubicBezTo>
                  <a:pt x="15" y="237"/>
                  <a:pt x="15" y="237"/>
                  <a:pt x="15" y="237"/>
                </a:cubicBezTo>
                <a:cubicBezTo>
                  <a:pt x="6" y="237"/>
                  <a:pt x="0" y="243"/>
                  <a:pt x="0" y="253"/>
                </a:cubicBezTo>
                <a:cubicBezTo>
                  <a:pt x="0" y="263"/>
                  <a:pt x="6" y="270"/>
                  <a:pt x="15" y="270"/>
                </a:cubicBezTo>
                <a:cubicBezTo>
                  <a:pt x="25" y="270"/>
                  <a:pt x="25" y="270"/>
                  <a:pt x="25" y="270"/>
                </a:cubicBezTo>
                <a:cubicBezTo>
                  <a:pt x="25" y="288"/>
                  <a:pt x="25" y="288"/>
                  <a:pt x="25" y="288"/>
                </a:cubicBezTo>
                <a:cubicBezTo>
                  <a:pt x="255" y="288"/>
                  <a:pt x="255" y="288"/>
                  <a:pt x="255" y="288"/>
                </a:cubicBezTo>
                <a:cubicBezTo>
                  <a:pt x="255" y="146"/>
                  <a:pt x="255" y="146"/>
                  <a:pt x="255" y="146"/>
                </a:cubicBezTo>
                <a:cubicBezTo>
                  <a:pt x="255" y="142"/>
                  <a:pt x="255" y="142"/>
                  <a:pt x="255" y="142"/>
                </a:cubicBezTo>
                <a:cubicBezTo>
                  <a:pt x="255" y="0"/>
                  <a:pt x="255" y="0"/>
                  <a:pt x="255" y="0"/>
                </a:cubicBezTo>
                <a:lnTo>
                  <a:pt x="25" y="0"/>
                </a:lnTo>
                <a:close/>
                <a:moveTo>
                  <a:pt x="41" y="261"/>
                </a:moveTo>
                <a:cubicBezTo>
                  <a:pt x="15" y="261"/>
                  <a:pt x="15" y="261"/>
                  <a:pt x="15" y="261"/>
                </a:cubicBezTo>
                <a:cubicBezTo>
                  <a:pt x="11" y="261"/>
                  <a:pt x="9" y="259"/>
                  <a:pt x="9" y="253"/>
                </a:cubicBezTo>
                <a:cubicBezTo>
                  <a:pt x="9" y="248"/>
                  <a:pt x="11" y="246"/>
                  <a:pt x="15" y="246"/>
                </a:cubicBezTo>
                <a:cubicBezTo>
                  <a:pt x="41" y="246"/>
                  <a:pt x="41" y="246"/>
                  <a:pt x="41" y="246"/>
                </a:cubicBezTo>
                <a:cubicBezTo>
                  <a:pt x="46" y="246"/>
                  <a:pt x="48" y="248"/>
                  <a:pt x="48" y="253"/>
                </a:cubicBezTo>
                <a:cubicBezTo>
                  <a:pt x="48" y="259"/>
                  <a:pt x="46" y="261"/>
                  <a:pt x="41" y="261"/>
                </a:cubicBezTo>
                <a:close/>
                <a:moveTo>
                  <a:pt x="41" y="217"/>
                </a:moveTo>
                <a:cubicBezTo>
                  <a:pt x="15" y="217"/>
                  <a:pt x="15" y="217"/>
                  <a:pt x="15" y="217"/>
                </a:cubicBezTo>
                <a:cubicBezTo>
                  <a:pt x="11" y="217"/>
                  <a:pt x="9" y="215"/>
                  <a:pt x="9" y="210"/>
                </a:cubicBezTo>
                <a:cubicBezTo>
                  <a:pt x="9" y="204"/>
                  <a:pt x="11" y="202"/>
                  <a:pt x="15" y="202"/>
                </a:cubicBezTo>
                <a:cubicBezTo>
                  <a:pt x="41" y="202"/>
                  <a:pt x="41" y="202"/>
                  <a:pt x="41" y="202"/>
                </a:cubicBezTo>
                <a:cubicBezTo>
                  <a:pt x="46" y="202"/>
                  <a:pt x="48" y="204"/>
                  <a:pt x="48" y="210"/>
                </a:cubicBezTo>
                <a:cubicBezTo>
                  <a:pt x="48" y="215"/>
                  <a:pt x="46" y="217"/>
                  <a:pt x="41" y="217"/>
                </a:cubicBezTo>
                <a:close/>
                <a:moveTo>
                  <a:pt x="41" y="174"/>
                </a:moveTo>
                <a:cubicBezTo>
                  <a:pt x="15" y="174"/>
                  <a:pt x="15" y="174"/>
                  <a:pt x="15" y="174"/>
                </a:cubicBezTo>
                <a:cubicBezTo>
                  <a:pt x="11" y="174"/>
                  <a:pt x="9" y="171"/>
                  <a:pt x="9" y="166"/>
                </a:cubicBezTo>
                <a:cubicBezTo>
                  <a:pt x="9" y="161"/>
                  <a:pt x="11" y="159"/>
                  <a:pt x="15" y="159"/>
                </a:cubicBezTo>
                <a:cubicBezTo>
                  <a:pt x="41" y="159"/>
                  <a:pt x="41" y="159"/>
                  <a:pt x="41" y="159"/>
                </a:cubicBezTo>
                <a:cubicBezTo>
                  <a:pt x="46" y="159"/>
                  <a:pt x="48" y="161"/>
                  <a:pt x="48" y="166"/>
                </a:cubicBezTo>
                <a:cubicBezTo>
                  <a:pt x="48" y="171"/>
                  <a:pt x="46" y="174"/>
                  <a:pt x="41" y="174"/>
                </a:cubicBezTo>
                <a:close/>
                <a:moveTo>
                  <a:pt x="41" y="130"/>
                </a:moveTo>
                <a:cubicBezTo>
                  <a:pt x="15" y="130"/>
                  <a:pt x="15" y="130"/>
                  <a:pt x="15" y="130"/>
                </a:cubicBezTo>
                <a:cubicBezTo>
                  <a:pt x="11" y="130"/>
                  <a:pt x="9" y="128"/>
                  <a:pt x="9" y="122"/>
                </a:cubicBezTo>
                <a:cubicBezTo>
                  <a:pt x="9" y="117"/>
                  <a:pt x="11" y="115"/>
                  <a:pt x="15" y="115"/>
                </a:cubicBezTo>
                <a:cubicBezTo>
                  <a:pt x="41" y="115"/>
                  <a:pt x="41" y="115"/>
                  <a:pt x="41" y="115"/>
                </a:cubicBezTo>
                <a:cubicBezTo>
                  <a:pt x="46" y="115"/>
                  <a:pt x="48" y="117"/>
                  <a:pt x="48" y="122"/>
                </a:cubicBezTo>
                <a:cubicBezTo>
                  <a:pt x="48" y="128"/>
                  <a:pt x="46" y="130"/>
                  <a:pt x="41" y="130"/>
                </a:cubicBezTo>
                <a:close/>
                <a:moveTo>
                  <a:pt x="41" y="86"/>
                </a:moveTo>
                <a:cubicBezTo>
                  <a:pt x="15" y="86"/>
                  <a:pt x="15" y="86"/>
                  <a:pt x="15" y="86"/>
                </a:cubicBezTo>
                <a:cubicBezTo>
                  <a:pt x="11" y="86"/>
                  <a:pt x="9" y="84"/>
                  <a:pt x="9" y="79"/>
                </a:cubicBezTo>
                <a:cubicBezTo>
                  <a:pt x="9" y="73"/>
                  <a:pt x="11" y="71"/>
                  <a:pt x="15" y="71"/>
                </a:cubicBezTo>
                <a:cubicBezTo>
                  <a:pt x="41" y="71"/>
                  <a:pt x="41" y="71"/>
                  <a:pt x="41" y="71"/>
                </a:cubicBezTo>
                <a:cubicBezTo>
                  <a:pt x="46" y="71"/>
                  <a:pt x="48" y="73"/>
                  <a:pt x="48" y="79"/>
                </a:cubicBezTo>
                <a:cubicBezTo>
                  <a:pt x="48" y="84"/>
                  <a:pt x="46" y="86"/>
                  <a:pt x="41" y="86"/>
                </a:cubicBezTo>
                <a:close/>
                <a:moveTo>
                  <a:pt x="41" y="43"/>
                </a:moveTo>
                <a:cubicBezTo>
                  <a:pt x="15" y="43"/>
                  <a:pt x="15" y="43"/>
                  <a:pt x="15" y="43"/>
                </a:cubicBezTo>
                <a:cubicBezTo>
                  <a:pt x="11" y="43"/>
                  <a:pt x="9" y="40"/>
                  <a:pt x="9" y="35"/>
                </a:cubicBezTo>
                <a:cubicBezTo>
                  <a:pt x="9" y="30"/>
                  <a:pt x="11" y="28"/>
                  <a:pt x="15" y="28"/>
                </a:cubicBezTo>
                <a:cubicBezTo>
                  <a:pt x="41" y="28"/>
                  <a:pt x="41" y="28"/>
                  <a:pt x="41" y="28"/>
                </a:cubicBezTo>
                <a:cubicBezTo>
                  <a:pt x="46" y="28"/>
                  <a:pt x="48" y="30"/>
                  <a:pt x="48" y="35"/>
                </a:cubicBezTo>
                <a:cubicBezTo>
                  <a:pt x="48" y="40"/>
                  <a:pt x="46" y="43"/>
                  <a:pt x="41" y="43"/>
                </a:cubicBezTo>
                <a:close/>
                <a:moveTo>
                  <a:pt x="214" y="205"/>
                </a:moveTo>
                <a:cubicBezTo>
                  <a:pt x="76" y="205"/>
                  <a:pt x="76" y="205"/>
                  <a:pt x="76" y="205"/>
                </a:cubicBezTo>
                <a:cubicBezTo>
                  <a:pt x="76" y="191"/>
                  <a:pt x="76" y="191"/>
                  <a:pt x="76" y="191"/>
                </a:cubicBezTo>
                <a:cubicBezTo>
                  <a:pt x="76" y="191"/>
                  <a:pt x="76" y="183"/>
                  <a:pt x="93" y="175"/>
                </a:cubicBezTo>
                <a:cubicBezTo>
                  <a:pt x="101" y="172"/>
                  <a:pt x="114" y="162"/>
                  <a:pt x="132" y="159"/>
                </a:cubicBezTo>
                <a:cubicBezTo>
                  <a:pt x="127" y="154"/>
                  <a:pt x="124" y="146"/>
                  <a:pt x="120" y="137"/>
                </a:cubicBezTo>
                <a:cubicBezTo>
                  <a:pt x="118" y="131"/>
                  <a:pt x="118" y="127"/>
                  <a:pt x="118" y="120"/>
                </a:cubicBezTo>
                <a:cubicBezTo>
                  <a:pt x="118" y="115"/>
                  <a:pt x="117" y="108"/>
                  <a:pt x="118" y="103"/>
                </a:cubicBezTo>
                <a:cubicBezTo>
                  <a:pt x="122" y="89"/>
                  <a:pt x="133" y="85"/>
                  <a:pt x="145" y="85"/>
                </a:cubicBezTo>
                <a:cubicBezTo>
                  <a:pt x="157" y="85"/>
                  <a:pt x="167" y="89"/>
                  <a:pt x="171" y="103"/>
                </a:cubicBezTo>
                <a:cubicBezTo>
                  <a:pt x="172" y="108"/>
                  <a:pt x="171" y="115"/>
                  <a:pt x="171" y="120"/>
                </a:cubicBezTo>
                <a:cubicBezTo>
                  <a:pt x="171" y="127"/>
                  <a:pt x="171" y="131"/>
                  <a:pt x="169" y="137"/>
                </a:cubicBezTo>
                <a:cubicBezTo>
                  <a:pt x="166" y="146"/>
                  <a:pt x="162" y="154"/>
                  <a:pt x="157" y="159"/>
                </a:cubicBezTo>
                <a:cubicBezTo>
                  <a:pt x="176" y="162"/>
                  <a:pt x="188" y="171"/>
                  <a:pt x="196" y="175"/>
                </a:cubicBezTo>
                <a:cubicBezTo>
                  <a:pt x="214" y="183"/>
                  <a:pt x="214" y="191"/>
                  <a:pt x="214" y="191"/>
                </a:cubicBezTo>
                <a:lnTo>
                  <a:pt x="214" y="205"/>
                </a:lnTo>
                <a:close/>
              </a:path>
            </a:pathLst>
          </a:cu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</a:endParaRPr>
          </a:p>
        </p:txBody>
      </p:sp>
      <p:sp>
        <p:nvSpPr>
          <p:cNvPr id="19" name="矩形 18"/>
          <p:cNvSpPr/>
          <p:nvPr/>
        </p:nvSpPr>
        <p:spPr>
          <a:xfrm>
            <a:off x="6259195" y="2879725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0" name="组合 19"/>
          <p:cNvGrpSpPr/>
          <p:nvPr/>
        </p:nvGrpSpPr>
        <p:grpSpPr>
          <a:xfrm>
            <a:off x="6832219" y="3060819"/>
            <a:ext cx="1430528" cy="821432"/>
            <a:chOff x="1261872" y="3960614"/>
            <a:chExt cx="1430528" cy="821432"/>
          </a:xfrm>
        </p:grpSpPr>
        <p:sp>
          <p:nvSpPr>
            <p:cNvPr id="21" name="文本框 20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8520</a:t>
              </a:r>
              <a:endPara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2" name="文本框 21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7278730" y="1708811"/>
            <a:ext cx="480609" cy="476885"/>
            <a:chOff x="2447925" y="3514725"/>
            <a:chExt cx="204787" cy="203200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24" name="Freeform 690"/>
            <p:cNvSpPr>
              <a:spLocks noEditPoints="1"/>
            </p:cNvSpPr>
            <p:nvPr/>
          </p:nvSpPr>
          <p:spPr bwMode="auto">
            <a:xfrm>
              <a:off x="2562225" y="3632200"/>
              <a:ext cx="88900" cy="85725"/>
            </a:xfrm>
            <a:custGeom>
              <a:avLst/>
              <a:gdLst>
                <a:gd name="T0" fmla="*/ 27 w 124"/>
                <a:gd name="T1" fmla="*/ 1 h 121"/>
                <a:gd name="T2" fmla="*/ 31 w 124"/>
                <a:gd name="T3" fmla="*/ 8 h 121"/>
                <a:gd name="T4" fmla="*/ 23 w 124"/>
                <a:gd name="T5" fmla="*/ 17 h 121"/>
                <a:gd name="T6" fmla="*/ 16 w 124"/>
                <a:gd name="T7" fmla="*/ 24 h 121"/>
                <a:gd name="T8" fmla="*/ 0 w 124"/>
                <a:gd name="T9" fmla="*/ 34 h 121"/>
                <a:gd name="T10" fmla="*/ 51 w 124"/>
                <a:gd name="T11" fmla="*/ 85 h 121"/>
                <a:gd name="T12" fmla="*/ 75 w 124"/>
                <a:gd name="T13" fmla="*/ 117 h 121"/>
                <a:gd name="T14" fmla="*/ 88 w 124"/>
                <a:gd name="T15" fmla="*/ 121 h 121"/>
                <a:gd name="T16" fmla="*/ 124 w 124"/>
                <a:gd name="T17" fmla="*/ 85 h 121"/>
                <a:gd name="T18" fmla="*/ 120 w 124"/>
                <a:gd name="T19" fmla="*/ 72 h 121"/>
                <a:gd name="T20" fmla="*/ 88 w 124"/>
                <a:gd name="T21" fmla="*/ 48 h 121"/>
                <a:gd name="T22" fmla="*/ 40 w 124"/>
                <a:gd name="T23" fmla="*/ 0 h 121"/>
                <a:gd name="T24" fmla="*/ 35 w 124"/>
                <a:gd name="T25" fmla="*/ 5 h 121"/>
                <a:gd name="T26" fmla="*/ 27 w 124"/>
                <a:gd name="T27" fmla="*/ 1 h 121"/>
                <a:gd name="T28" fmla="*/ 85 w 124"/>
                <a:gd name="T29" fmla="*/ 66 h 121"/>
                <a:gd name="T30" fmla="*/ 100 w 124"/>
                <a:gd name="T31" fmla="*/ 81 h 121"/>
                <a:gd name="T32" fmla="*/ 85 w 124"/>
                <a:gd name="T33" fmla="*/ 96 h 121"/>
                <a:gd name="T34" fmla="*/ 70 w 124"/>
                <a:gd name="T35" fmla="*/ 81 h 121"/>
                <a:gd name="T36" fmla="*/ 85 w 124"/>
                <a:gd name="T37" fmla="*/ 66 h 12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</a:cxnLst>
              <a:rect l="0" t="0" r="r" b="b"/>
              <a:pathLst>
                <a:path w="124" h="121">
                  <a:moveTo>
                    <a:pt x="27" y="1"/>
                  </a:moveTo>
                  <a:cubicBezTo>
                    <a:pt x="31" y="8"/>
                    <a:pt x="31" y="8"/>
                    <a:pt x="31" y="8"/>
                  </a:cubicBezTo>
                  <a:cubicBezTo>
                    <a:pt x="23" y="17"/>
                    <a:pt x="23" y="17"/>
                    <a:pt x="23" y="17"/>
                  </a:cubicBezTo>
                  <a:cubicBezTo>
                    <a:pt x="16" y="24"/>
                    <a:pt x="16" y="24"/>
                    <a:pt x="16" y="24"/>
                  </a:cubicBezTo>
                  <a:cubicBezTo>
                    <a:pt x="11" y="29"/>
                    <a:pt x="6" y="32"/>
                    <a:pt x="0" y="34"/>
                  </a:cubicBezTo>
                  <a:cubicBezTo>
                    <a:pt x="51" y="85"/>
                    <a:pt x="51" y="85"/>
                    <a:pt x="51" y="85"/>
                  </a:cubicBezTo>
                  <a:cubicBezTo>
                    <a:pt x="75" y="117"/>
                    <a:pt x="75" y="117"/>
                    <a:pt x="75" y="117"/>
                  </a:cubicBezTo>
                  <a:cubicBezTo>
                    <a:pt x="88" y="121"/>
                    <a:pt x="88" y="121"/>
                    <a:pt x="88" y="121"/>
                  </a:cubicBezTo>
                  <a:cubicBezTo>
                    <a:pt x="124" y="85"/>
                    <a:pt x="124" y="85"/>
                    <a:pt x="124" y="85"/>
                  </a:cubicBezTo>
                  <a:cubicBezTo>
                    <a:pt x="120" y="72"/>
                    <a:pt x="120" y="72"/>
                    <a:pt x="120" y="72"/>
                  </a:cubicBezTo>
                  <a:cubicBezTo>
                    <a:pt x="88" y="48"/>
                    <a:pt x="88" y="48"/>
                    <a:pt x="88" y="48"/>
                  </a:cubicBezTo>
                  <a:cubicBezTo>
                    <a:pt x="40" y="0"/>
                    <a:pt x="40" y="0"/>
                    <a:pt x="40" y="0"/>
                  </a:cubicBezTo>
                  <a:cubicBezTo>
                    <a:pt x="35" y="5"/>
                    <a:pt x="35" y="5"/>
                    <a:pt x="35" y="5"/>
                  </a:cubicBezTo>
                  <a:lnTo>
                    <a:pt x="27" y="1"/>
                  </a:lnTo>
                  <a:close/>
                  <a:moveTo>
                    <a:pt x="85" y="66"/>
                  </a:moveTo>
                  <a:cubicBezTo>
                    <a:pt x="93" y="66"/>
                    <a:pt x="100" y="73"/>
                    <a:pt x="100" y="81"/>
                  </a:cubicBezTo>
                  <a:cubicBezTo>
                    <a:pt x="100" y="90"/>
                    <a:pt x="93" y="96"/>
                    <a:pt x="85" y="96"/>
                  </a:cubicBezTo>
                  <a:cubicBezTo>
                    <a:pt x="76" y="96"/>
                    <a:pt x="70" y="90"/>
                    <a:pt x="70" y="81"/>
                  </a:cubicBezTo>
                  <a:cubicBezTo>
                    <a:pt x="70" y="73"/>
                    <a:pt x="76" y="66"/>
                    <a:pt x="85" y="66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5" name="Freeform 691"/>
            <p:cNvSpPr/>
            <p:nvPr/>
          </p:nvSpPr>
          <p:spPr bwMode="auto">
            <a:xfrm>
              <a:off x="2447925" y="3514725"/>
              <a:ext cx="90487" cy="92075"/>
            </a:xfrm>
            <a:custGeom>
              <a:avLst/>
              <a:gdLst>
                <a:gd name="T0" fmla="*/ 105 w 129"/>
                <a:gd name="T1" fmla="*/ 102 h 129"/>
                <a:gd name="T2" fmla="*/ 113 w 129"/>
                <a:gd name="T3" fmla="*/ 93 h 129"/>
                <a:gd name="T4" fmla="*/ 121 w 129"/>
                <a:gd name="T5" fmla="*/ 97 h 129"/>
                <a:gd name="T6" fmla="*/ 117 w 129"/>
                <a:gd name="T7" fmla="*/ 90 h 129"/>
                <a:gd name="T8" fmla="*/ 125 w 129"/>
                <a:gd name="T9" fmla="*/ 82 h 129"/>
                <a:gd name="T10" fmla="*/ 126 w 129"/>
                <a:gd name="T11" fmla="*/ 81 h 129"/>
                <a:gd name="T12" fmla="*/ 129 w 129"/>
                <a:gd name="T13" fmla="*/ 67 h 129"/>
                <a:gd name="T14" fmla="*/ 62 w 129"/>
                <a:gd name="T15" fmla="*/ 0 h 129"/>
                <a:gd name="T16" fmla="*/ 56 w 129"/>
                <a:gd name="T17" fmla="*/ 6 h 129"/>
                <a:gd name="T18" fmla="*/ 81 w 129"/>
                <a:gd name="T19" fmla="*/ 46 h 129"/>
                <a:gd name="T20" fmla="*/ 46 w 129"/>
                <a:gd name="T21" fmla="*/ 81 h 129"/>
                <a:gd name="T22" fmla="*/ 6 w 129"/>
                <a:gd name="T23" fmla="*/ 56 h 129"/>
                <a:gd name="T24" fmla="*/ 0 w 129"/>
                <a:gd name="T25" fmla="*/ 62 h 129"/>
                <a:gd name="T26" fmla="*/ 67 w 129"/>
                <a:gd name="T27" fmla="*/ 129 h 129"/>
                <a:gd name="T28" fmla="*/ 86 w 129"/>
                <a:gd name="T29" fmla="*/ 123 h 129"/>
                <a:gd name="T30" fmla="*/ 88 w 129"/>
                <a:gd name="T31" fmla="*/ 125 h 129"/>
                <a:gd name="T32" fmla="*/ 98 w 129"/>
                <a:gd name="T33" fmla="*/ 109 h 129"/>
                <a:gd name="T34" fmla="*/ 105 w 129"/>
                <a:gd name="T35" fmla="*/ 102 h 129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</a:cxnLst>
              <a:rect l="0" t="0" r="r" b="b"/>
              <a:pathLst>
                <a:path w="129" h="129">
                  <a:moveTo>
                    <a:pt x="105" y="102"/>
                  </a:moveTo>
                  <a:cubicBezTo>
                    <a:pt x="113" y="93"/>
                    <a:pt x="113" y="93"/>
                    <a:pt x="113" y="93"/>
                  </a:cubicBezTo>
                  <a:cubicBezTo>
                    <a:pt x="121" y="97"/>
                    <a:pt x="121" y="97"/>
                    <a:pt x="121" y="97"/>
                  </a:cubicBezTo>
                  <a:cubicBezTo>
                    <a:pt x="117" y="90"/>
                    <a:pt x="117" y="90"/>
                    <a:pt x="117" y="90"/>
                  </a:cubicBezTo>
                  <a:cubicBezTo>
                    <a:pt x="125" y="82"/>
                    <a:pt x="125" y="82"/>
                    <a:pt x="125" y="82"/>
                  </a:cubicBezTo>
                  <a:cubicBezTo>
                    <a:pt x="126" y="81"/>
                    <a:pt x="126" y="81"/>
                    <a:pt x="126" y="81"/>
                  </a:cubicBezTo>
                  <a:cubicBezTo>
                    <a:pt x="128" y="76"/>
                    <a:pt x="129" y="71"/>
                    <a:pt x="129" y="67"/>
                  </a:cubicBezTo>
                  <a:cubicBezTo>
                    <a:pt x="129" y="33"/>
                    <a:pt x="96" y="0"/>
                    <a:pt x="62" y="0"/>
                  </a:cubicBezTo>
                  <a:cubicBezTo>
                    <a:pt x="62" y="0"/>
                    <a:pt x="58" y="4"/>
                    <a:pt x="56" y="6"/>
                  </a:cubicBezTo>
                  <a:cubicBezTo>
                    <a:pt x="83" y="33"/>
                    <a:pt x="81" y="29"/>
                    <a:pt x="81" y="46"/>
                  </a:cubicBezTo>
                  <a:cubicBezTo>
                    <a:pt x="81" y="59"/>
                    <a:pt x="59" y="81"/>
                    <a:pt x="46" y="81"/>
                  </a:cubicBezTo>
                  <a:cubicBezTo>
                    <a:pt x="29" y="81"/>
                    <a:pt x="34" y="84"/>
                    <a:pt x="6" y="56"/>
                  </a:cubicBezTo>
                  <a:cubicBezTo>
                    <a:pt x="4" y="58"/>
                    <a:pt x="0" y="62"/>
                    <a:pt x="0" y="62"/>
                  </a:cubicBezTo>
                  <a:cubicBezTo>
                    <a:pt x="1" y="96"/>
                    <a:pt x="33" y="129"/>
                    <a:pt x="67" y="129"/>
                  </a:cubicBezTo>
                  <a:cubicBezTo>
                    <a:pt x="73" y="129"/>
                    <a:pt x="80" y="127"/>
                    <a:pt x="86" y="123"/>
                  </a:cubicBezTo>
                  <a:cubicBezTo>
                    <a:pt x="88" y="125"/>
                    <a:pt x="88" y="125"/>
                    <a:pt x="88" y="125"/>
                  </a:cubicBezTo>
                  <a:cubicBezTo>
                    <a:pt x="90" y="119"/>
                    <a:pt x="93" y="114"/>
                    <a:pt x="98" y="109"/>
                  </a:cubicBezTo>
                  <a:lnTo>
                    <a:pt x="105" y="102"/>
                  </a:ln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26" name="Freeform 692"/>
            <p:cNvSpPr/>
            <p:nvPr/>
          </p:nvSpPr>
          <p:spPr bwMode="auto">
            <a:xfrm>
              <a:off x="2447925" y="3514725"/>
              <a:ext cx="204787" cy="203200"/>
            </a:xfrm>
            <a:custGeom>
              <a:avLst/>
              <a:gdLst>
                <a:gd name="T0" fmla="*/ 280 w 291"/>
                <a:gd name="T1" fmla="*/ 27 h 287"/>
                <a:gd name="T2" fmla="*/ 260 w 291"/>
                <a:gd name="T3" fmla="*/ 8 h 287"/>
                <a:gd name="T4" fmla="*/ 241 w 291"/>
                <a:gd name="T5" fmla="*/ 0 h 287"/>
                <a:gd name="T6" fmla="*/ 222 w 291"/>
                <a:gd name="T7" fmla="*/ 8 h 287"/>
                <a:gd name="T8" fmla="*/ 137 w 291"/>
                <a:gd name="T9" fmla="*/ 93 h 287"/>
                <a:gd name="T10" fmla="*/ 133 w 291"/>
                <a:gd name="T11" fmla="*/ 110 h 287"/>
                <a:gd name="T12" fmla="*/ 122 w 291"/>
                <a:gd name="T13" fmla="*/ 114 h 287"/>
                <a:gd name="T14" fmla="*/ 116 w 291"/>
                <a:gd name="T15" fmla="*/ 113 h 287"/>
                <a:gd name="T16" fmla="*/ 109 w 291"/>
                <a:gd name="T17" fmla="*/ 120 h 287"/>
                <a:gd name="T18" fmla="*/ 109 w 291"/>
                <a:gd name="T19" fmla="*/ 159 h 287"/>
                <a:gd name="T20" fmla="*/ 110 w 291"/>
                <a:gd name="T21" fmla="*/ 160 h 287"/>
                <a:gd name="T22" fmla="*/ 44 w 291"/>
                <a:gd name="T23" fmla="*/ 227 h 287"/>
                <a:gd name="T24" fmla="*/ 26 w 291"/>
                <a:gd name="T25" fmla="*/ 234 h 287"/>
                <a:gd name="T26" fmla="*/ 0 w 291"/>
                <a:gd name="T27" fmla="*/ 271 h 287"/>
                <a:gd name="T28" fmla="*/ 17 w 291"/>
                <a:gd name="T29" fmla="*/ 287 h 287"/>
                <a:gd name="T30" fmla="*/ 54 w 291"/>
                <a:gd name="T31" fmla="*/ 261 h 287"/>
                <a:gd name="T32" fmla="*/ 60 w 291"/>
                <a:gd name="T33" fmla="*/ 243 h 287"/>
                <a:gd name="T34" fmla="*/ 127 w 291"/>
                <a:gd name="T35" fmla="*/ 177 h 287"/>
                <a:gd name="T36" fmla="*/ 129 w 291"/>
                <a:gd name="T37" fmla="*/ 179 h 287"/>
                <a:gd name="T38" fmla="*/ 148 w 291"/>
                <a:gd name="T39" fmla="*/ 187 h 287"/>
                <a:gd name="T40" fmla="*/ 167 w 291"/>
                <a:gd name="T41" fmla="*/ 179 h 287"/>
                <a:gd name="T42" fmla="*/ 175 w 291"/>
                <a:gd name="T43" fmla="*/ 171 h 287"/>
                <a:gd name="T44" fmla="*/ 178 w 291"/>
                <a:gd name="T45" fmla="*/ 155 h 287"/>
                <a:gd name="T46" fmla="*/ 190 w 291"/>
                <a:gd name="T47" fmla="*/ 150 h 287"/>
                <a:gd name="T48" fmla="*/ 195 w 291"/>
                <a:gd name="T49" fmla="*/ 151 h 287"/>
                <a:gd name="T50" fmla="*/ 280 w 291"/>
                <a:gd name="T51" fmla="*/ 66 h 287"/>
                <a:gd name="T52" fmla="*/ 280 w 291"/>
                <a:gd name="T53" fmla="*/ 27 h 28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</a:cxnLst>
              <a:rect l="0" t="0" r="r" b="b"/>
              <a:pathLst>
                <a:path w="291" h="287">
                  <a:moveTo>
                    <a:pt x="280" y="27"/>
                  </a:moveTo>
                  <a:cubicBezTo>
                    <a:pt x="260" y="8"/>
                    <a:pt x="260" y="8"/>
                    <a:pt x="260" y="8"/>
                  </a:cubicBezTo>
                  <a:cubicBezTo>
                    <a:pt x="255" y="2"/>
                    <a:pt x="248" y="0"/>
                    <a:pt x="241" y="0"/>
                  </a:cubicBezTo>
                  <a:cubicBezTo>
                    <a:pt x="234" y="0"/>
                    <a:pt x="227" y="2"/>
                    <a:pt x="222" y="8"/>
                  </a:cubicBezTo>
                  <a:cubicBezTo>
                    <a:pt x="137" y="93"/>
                    <a:pt x="137" y="93"/>
                    <a:pt x="137" y="93"/>
                  </a:cubicBezTo>
                  <a:cubicBezTo>
                    <a:pt x="139" y="98"/>
                    <a:pt x="137" y="106"/>
                    <a:pt x="133" y="110"/>
                  </a:cubicBezTo>
                  <a:cubicBezTo>
                    <a:pt x="130" y="112"/>
                    <a:pt x="126" y="114"/>
                    <a:pt x="122" y="114"/>
                  </a:cubicBezTo>
                  <a:cubicBezTo>
                    <a:pt x="120" y="114"/>
                    <a:pt x="118" y="114"/>
                    <a:pt x="116" y="113"/>
                  </a:cubicBezTo>
                  <a:cubicBezTo>
                    <a:pt x="109" y="120"/>
                    <a:pt x="109" y="120"/>
                    <a:pt x="109" y="120"/>
                  </a:cubicBezTo>
                  <a:cubicBezTo>
                    <a:pt x="98" y="131"/>
                    <a:pt x="98" y="148"/>
                    <a:pt x="109" y="159"/>
                  </a:cubicBezTo>
                  <a:cubicBezTo>
                    <a:pt x="110" y="160"/>
                    <a:pt x="110" y="160"/>
                    <a:pt x="110" y="160"/>
                  </a:cubicBezTo>
                  <a:cubicBezTo>
                    <a:pt x="44" y="227"/>
                    <a:pt x="44" y="227"/>
                    <a:pt x="44" y="227"/>
                  </a:cubicBezTo>
                  <a:cubicBezTo>
                    <a:pt x="26" y="234"/>
                    <a:pt x="26" y="234"/>
                    <a:pt x="26" y="234"/>
                  </a:cubicBezTo>
                  <a:cubicBezTo>
                    <a:pt x="0" y="271"/>
                    <a:pt x="0" y="271"/>
                    <a:pt x="0" y="271"/>
                  </a:cubicBezTo>
                  <a:cubicBezTo>
                    <a:pt x="17" y="287"/>
                    <a:pt x="17" y="287"/>
                    <a:pt x="17" y="287"/>
                  </a:cubicBezTo>
                  <a:cubicBezTo>
                    <a:pt x="54" y="261"/>
                    <a:pt x="54" y="261"/>
                    <a:pt x="54" y="261"/>
                  </a:cubicBezTo>
                  <a:cubicBezTo>
                    <a:pt x="60" y="243"/>
                    <a:pt x="60" y="243"/>
                    <a:pt x="60" y="243"/>
                  </a:cubicBezTo>
                  <a:cubicBezTo>
                    <a:pt x="127" y="177"/>
                    <a:pt x="127" y="177"/>
                    <a:pt x="127" y="177"/>
                  </a:cubicBezTo>
                  <a:cubicBezTo>
                    <a:pt x="129" y="179"/>
                    <a:pt x="129" y="179"/>
                    <a:pt x="129" y="179"/>
                  </a:cubicBezTo>
                  <a:cubicBezTo>
                    <a:pt x="134" y="184"/>
                    <a:pt x="141" y="187"/>
                    <a:pt x="148" y="187"/>
                  </a:cubicBezTo>
                  <a:cubicBezTo>
                    <a:pt x="155" y="187"/>
                    <a:pt x="162" y="184"/>
                    <a:pt x="167" y="179"/>
                  </a:cubicBezTo>
                  <a:cubicBezTo>
                    <a:pt x="175" y="171"/>
                    <a:pt x="175" y="171"/>
                    <a:pt x="175" y="171"/>
                  </a:cubicBezTo>
                  <a:cubicBezTo>
                    <a:pt x="172" y="166"/>
                    <a:pt x="174" y="159"/>
                    <a:pt x="178" y="155"/>
                  </a:cubicBezTo>
                  <a:cubicBezTo>
                    <a:pt x="181" y="152"/>
                    <a:pt x="185" y="150"/>
                    <a:pt x="190" y="150"/>
                  </a:cubicBezTo>
                  <a:cubicBezTo>
                    <a:pt x="191" y="150"/>
                    <a:pt x="193" y="150"/>
                    <a:pt x="195" y="151"/>
                  </a:cubicBezTo>
                  <a:cubicBezTo>
                    <a:pt x="280" y="66"/>
                    <a:pt x="280" y="66"/>
                    <a:pt x="280" y="66"/>
                  </a:cubicBezTo>
                  <a:cubicBezTo>
                    <a:pt x="291" y="55"/>
                    <a:pt x="291" y="38"/>
                    <a:pt x="280" y="2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  <p:sp>
        <p:nvSpPr>
          <p:cNvPr id="27" name="矩形 26"/>
          <p:cNvSpPr/>
          <p:nvPr/>
        </p:nvSpPr>
        <p:spPr>
          <a:xfrm>
            <a:off x="9073515" y="2879725"/>
            <a:ext cx="2519680" cy="12192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prstClr val="white"/>
              </a:solidFill>
            </a:endParaRPr>
          </a:p>
        </p:txBody>
      </p:sp>
      <p:grpSp>
        <p:nvGrpSpPr>
          <p:cNvPr id="28" name="组合 27"/>
          <p:cNvGrpSpPr/>
          <p:nvPr/>
        </p:nvGrpSpPr>
        <p:grpSpPr>
          <a:xfrm>
            <a:off x="9589643" y="3060819"/>
            <a:ext cx="1430528" cy="821432"/>
            <a:chOff x="1261872" y="3960614"/>
            <a:chExt cx="1430528" cy="821432"/>
          </a:xfrm>
        </p:grpSpPr>
        <p:sp>
          <p:nvSpPr>
            <p:cNvPr id="29" name="文本框 28"/>
            <p:cNvSpPr txBox="1"/>
            <p:nvPr/>
          </p:nvSpPr>
          <p:spPr>
            <a:xfrm>
              <a:off x="1422400" y="3960614"/>
              <a:ext cx="1270000" cy="52322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sz="2800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3520</a:t>
              </a:r>
              <a:endParaRPr lang="zh-CN" altLang="en-US" sz="2800" b="1" dirty="0">
                <a:solidFill>
                  <a:prstClr val="white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0" name="文本框 29"/>
            <p:cNvSpPr txBox="1"/>
            <p:nvPr/>
          </p:nvSpPr>
          <p:spPr>
            <a:xfrm>
              <a:off x="1261872" y="4412714"/>
              <a:ext cx="143052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b="1" dirty="0">
                  <a:solidFill>
                    <a:prstClr val="white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添加关键词</a:t>
              </a:r>
            </a:p>
          </p:txBody>
        </p:sp>
      </p:grpSp>
      <p:grpSp>
        <p:nvGrpSpPr>
          <p:cNvPr id="31" name="组合 30"/>
          <p:cNvGrpSpPr/>
          <p:nvPr/>
        </p:nvGrpSpPr>
        <p:grpSpPr>
          <a:xfrm>
            <a:off x="9990106" y="1629992"/>
            <a:ext cx="629602" cy="634522"/>
            <a:chOff x="7335838" y="5957888"/>
            <a:chExt cx="203200" cy="204788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32" name="Freeform 412"/>
            <p:cNvSpPr>
              <a:spLocks noEditPoints="1"/>
            </p:cNvSpPr>
            <p:nvPr/>
          </p:nvSpPr>
          <p:spPr bwMode="auto">
            <a:xfrm>
              <a:off x="7462838" y="5957888"/>
              <a:ext cx="76200" cy="76200"/>
            </a:xfrm>
            <a:custGeom>
              <a:avLst/>
              <a:gdLst>
                <a:gd name="T0" fmla="*/ 105 w 108"/>
                <a:gd name="T1" fmla="*/ 44 h 108"/>
                <a:gd name="T2" fmla="*/ 89 w 108"/>
                <a:gd name="T3" fmla="*/ 41 h 108"/>
                <a:gd name="T4" fmla="*/ 88 w 108"/>
                <a:gd name="T5" fmla="*/ 38 h 108"/>
                <a:gd name="T6" fmla="*/ 97 w 108"/>
                <a:gd name="T7" fmla="*/ 25 h 108"/>
                <a:gd name="T8" fmla="*/ 96 w 108"/>
                <a:gd name="T9" fmla="*/ 20 h 108"/>
                <a:gd name="T10" fmla="*/ 87 w 108"/>
                <a:gd name="T11" fmla="*/ 11 h 108"/>
                <a:gd name="T12" fmla="*/ 83 w 108"/>
                <a:gd name="T13" fmla="*/ 11 h 108"/>
                <a:gd name="T14" fmla="*/ 69 w 108"/>
                <a:gd name="T15" fmla="*/ 20 h 108"/>
                <a:gd name="T16" fmla="*/ 66 w 108"/>
                <a:gd name="T17" fmla="*/ 19 h 108"/>
                <a:gd name="T18" fmla="*/ 64 w 108"/>
                <a:gd name="T19" fmla="*/ 3 h 108"/>
                <a:gd name="T20" fmla="*/ 60 w 108"/>
                <a:gd name="T21" fmla="*/ 0 h 108"/>
                <a:gd name="T22" fmla="*/ 48 w 108"/>
                <a:gd name="T23" fmla="*/ 0 h 108"/>
                <a:gd name="T24" fmla="*/ 44 w 108"/>
                <a:gd name="T25" fmla="*/ 3 h 108"/>
                <a:gd name="T26" fmla="*/ 41 w 108"/>
                <a:gd name="T27" fmla="*/ 19 h 108"/>
                <a:gd name="T28" fmla="*/ 38 w 108"/>
                <a:gd name="T29" fmla="*/ 20 h 108"/>
                <a:gd name="T30" fmla="*/ 25 w 108"/>
                <a:gd name="T31" fmla="*/ 11 h 108"/>
                <a:gd name="T32" fmla="*/ 20 w 108"/>
                <a:gd name="T33" fmla="*/ 11 h 108"/>
                <a:gd name="T34" fmla="*/ 11 w 108"/>
                <a:gd name="T35" fmla="*/ 20 h 108"/>
                <a:gd name="T36" fmla="*/ 11 w 108"/>
                <a:gd name="T37" fmla="*/ 25 h 108"/>
                <a:gd name="T38" fmla="*/ 20 w 108"/>
                <a:gd name="T39" fmla="*/ 38 h 108"/>
                <a:gd name="T40" fmla="*/ 19 w 108"/>
                <a:gd name="T41" fmla="*/ 41 h 108"/>
                <a:gd name="T42" fmla="*/ 3 w 108"/>
                <a:gd name="T43" fmla="*/ 44 h 108"/>
                <a:gd name="T44" fmla="*/ 0 w 108"/>
                <a:gd name="T45" fmla="*/ 48 h 108"/>
                <a:gd name="T46" fmla="*/ 0 w 108"/>
                <a:gd name="T47" fmla="*/ 60 h 108"/>
                <a:gd name="T48" fmla="*/ 3 w 108"/>
                <a:gd name="T49" fmla="*/ 64 h 108"/>
                <a:gd name="T50" fmla="*/ 19 w 108"/>
                <a:gd name="T51" fmla="*/ 67 h 108"/>
                <a:gd name="T52" fmla="*/ 20 w 108"/>
                <a:gd name="T53" fmla="*/ 69 h 108"/>
                <a:gd name="T54" fmla="*/ 11 w 108"/>
                <a:gd name="T55" fmla="*/ 83 h 108"/>
                <a:gd name="T56" fmla="*/ 11 w 108"/>
                <a:gd name="T57" fmla="*/ 88 h 108"/>
                <a:gd name="T58" fmla="*/ 20 w 108"/>
                <a:gd name="T59" fmla="*/ 96 h 108"/>
                <a:gd name="T60" fmla="*/ 25 w 108"/>
                <a:gd name="T61" fmla="*/ 97 h 108"/>
                <a:gd name="T62" fmla="*/ 38 w 108"/>
                <a:gd name="T63" fmla="*/ 88 h 108"/>
                <a:gd name="T64" fmla="*/ 41 w 108"/>
                <a:gd name="T65" fmla="*/ 89 h 108"/>
                <a:gd name="T66" fmla="*/ 44 w 108"/>
                <a:gd name="T67" fmla="*/ 105 h 108"/>
                <a:gd name="T68" fmla="*/ 48 w 108"/>
                <a:gd name="T69" fmla="*/ 108 h 108"/>
                <a:gd name="T70" fmla="*/ 60 w 108"/>
                <a:gd name="T71" fmla="*/ 108 h 108"/>
                <a:gd name="T72" fmla="*/ 64 w 108"/>
                <a:gd name="T73" fmla="*/ 105 h 108"/>
                <a:gd name="T74" fmla="*/ 66 w 108"/>
                <a:gd name="T75" fmla="*/ 89 h 108"/>
                <a:gd name="T76" fmla="*/ 69 w 108"/>
                <a:gd name="T77" fmla="*/ 88 h 108"/>
                <a:gd name="T78" fmla="*/ 83 w 108"/>
                <a:gd name="T79" fmla="*/ 97 h 108"/>
                <a:gd name="T80" fmla="*/ 87 w 108"/>
                <a:gd name="T81" fmla="*/ 96 h 108"/>
                <a:gd name="T82" fmla="*/ 96 w 108"/>
                <a:gd name="T83" fmla="*/ 88 h 108"/>
                <a:gd name="T84" fmla="*/ 97 w 108"/>
                <a:gd name="T85" fmla="*/ 83 h 108"/>
                <a:gd name="T86" fmla="*/ 88 w 108"/>
                <a:gd name="T87" fmla="*/ 69 h 108"/>
                <a:gd name="T88" fmla="*/ 89 w 108"/>
                <a:gd name="T89" fmla="*/ 67 h 108"/>
                <a:gd name="T90" fmla="*/ 105 w 108"/>
                <a:gd name="T91" fmla="*/ 64 h 108"/>
                <a:gd name="T92" fmla="*/ 108 w 108"/>
                <a:gd name="T93" fmla="*/ 60 h 108"/>
                <a:gd name="T94" fmla="*/ 108 w 108"/>
                <a:gd name="T95" fmla="*/ 48 h 108"/>
                <a:gd name="T96" fmla="*/ 105 w 108"/>
                <a:gd name="T97" fmla="*/ 44 h 108"/>
                <a:gd name="T98" fmla="*/ 54 w 108"/>
                <a:gd name="T99" fmla="*/ 71 h 108"/>
                <a:gd name="T100" fmla="*/ 37 w 108"/>
                <a:gd name="T101" fmla="*/ 54 h 108"/>
                <a:gd name="T102" fmla="*/ 54 w 108"/>
                <a:gd name="T103" fmla="*/ 37 h 108"/>
                <a:gd name="T104" fmla="*/ 71 w 108"/>
                <a:gd name="T105" fmla="*/ 54 h 108"/>
                <a:gd name="T106" fmla="*/ 54 w 108"/>
                <a:gd name="T107" fmla="*/ 71 h 108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108" h="108">
                  <a:moveTo>
                    <a:pt x="105" y="44"/>
                  </a:moveTo>
                  <a:cubicBezTo>
                    <a:pt x="89" y="41"/>
                    <a:pt x="89" y="41"/>
                    <a:pt x="89" y="41"/>
                  </a:cubicBezTo>
                  <a:cubicBezTo>
                    <a:pt x="87" y="41"/>
                    <a:pt x="87" y="40"/>
                    <a:pt x="88" y="38"/>
                  </a:cubicBezTo>
                  <a:cubicBezTo>
                    <a:pt x="97" y="25"/>
                    <a:pt x="97" y="25"/>
                    <a:pt x="97" y="25"/>
                  </a:cubicBezTo>
                  <a:cubicBezTo>
                    <a:pt x="98" y="23"/>
                    <a:pt x="97" y="21"/>
                    <a:pt x="96" y="20"/>
                  </a:cubicBezTo>
                  <a:cubicBezTo>
                    <a:pt x="87" y="11"/>
                    <a:pt x="87" y="11"/>
                    <a:pt x="87" y="11"/>
                  </a:cubicBezTo>
                  <a:cubicBezTo>
                    <a:pt x="86" y="10"/>
                    <a:pt x="84" y="10"/>
                    <a:pt x="83" y="11"/>
                  </a:cubicBezTo>
                  <a:cubicBezTo>
                    <a:pt x="69" y="20"/>
                    <a:pt x="69" y="20"/>
                    <a:pt x="69" y="20"/>
                  </a:cubicBezTo>
                  <a:cubicBezTo>
                    <a:pt x="68" y="21"/>
                    <a:pt x="67" y="21"/>
                    <a:pt x="66" y="19"/>
                  </a:cubicBezTo>
                  <a:cubicBezTo>
                    <a:pt x="64" y="3"/>
                    <a:pt x="64" y="3"/>
                    <a:pt x="64" y="3"/>
                  </a:cubicBezTo>
                  <a:cubicBezTo>
                    <a:pt x="63" y="1"/>
                    <a:pt x="62" y="0"/>
                    <a:pt x="60" y="0"/>
                  </a:cubicBezTo>
                  <a:cubicBezTo>
                    <a:pt x="48" y="0"/>
                    <a:pt x="48" y="0"/>
                    <a:pt x="48" y="0"/>
                  </a:cubicBezTo>
                  <a:cubicBezTo>
                    <a:pt x="46" y="0"/>
                    <a:pt x="44" y="1"/>
                    <a:pt x="44" y="3"/>
                  </a:cubicBezTo>
                  <a:cubicBezTo>
                    <a:pt x="41" y="19"/>
                    <a:pt x="41" y="19"/>
                    <a:pt x="41" y="19"/>
                  </a:cubicBezTo>
                  <a:cubicBezTo>
                    <a:pt x="41" y="21"/>
                    <a:pt x="40" y="21"/>
                    <a:pt x="38" y="20"/>
                  </a:cubicBezTo>
                  <a:cubicBezTo>
                    <a:pt x="25" y="11"/>
                    <a:pt x="25" y="11"/>
                    <a:pt x="25" y="11"/>
                  </a:cubicBezTo>
                  <a:cubicBezTo>
                    <a:pt x="23" y="10"/>
                    <a:pt x="21" y="10"/>
                    <a:pt x="20" y="11"/>
                  </a:cubicBezTo>
                  <a:cubicBezTo>
                    <a:pt x="11" y="20"/>
                    <a:pt x="11" y="20"/>
                    <a:pt x="11" y="20"/>
                  </a:cubicBezTo>
                  <a:cubicBezTo>
                    <a:pt x="10" y="21"/>
                    <a:pt x="10" y="23"/>
                    <a:pt x="11" y="25"/>
                  </a:cubicBezTo>
                  <a:cubicBezTo>
                    <a:pt x="20" y="38"/>
                    <a:pt x="20" y="38"/>
                    <a:pt x="20" y="38"/>
                  </a:cubicBezTo>
                  <a:cubicBezTo>
                    <a:pt x="21" y="40"/>
                    <a:pt x="21" y="41"/>
                    <a:pt x="19" y="41"/>
                  </a:cubicBezTo>
                  <a:cubicBezTo>
                    <a:pt x="3" y="44"/>
                    <a:pt x="3" y="44"/>
                    <a:pt x="3" y="44"/>
                  </a:cubicBezTo>
                  <a:cubicBezTo>
                    <a:pt x="1" y="45"/>
                    <a:pt x="0" y="46"/>
                    <a:pt x="0" y="48"/>
                  </a:cubicBezTo>
                  <a:cubicBezTo>
                    <a:pt x="0" y="60"/>
                    <a:pt x="0" y="60"/>
                    <a:pt x="0" y="60"/>
                  </a:cubicBezTo>
                  <a:cubicBezTo>
                    <a:pt x="0" y="62"/>
                    <a:pt x="1" y="63"/>
                    <a:pt x="3" y="64"/>
                  </a:cubicBezTo>
                  <a:cubicBezTo>
                    <a:pt x="19" y="67"/>
                    <a:pt x="19" y="67"/>
                    <a:pt x="19" y="67"/>
                  </a:cubicBezTo>
                  <a:cubicBezTo>
                    <a:pt x="21" y="67"/>
                    <a:pt x="21" y="68"/>
                    <a:pt x="20" y="69"/>
                  </a:cubicBezTo>
                  <a:cubicBezTo>
                    <a:pt x="11" y="83"/>
                    <a:pt x="11" y="83"/>
                    <a:pt x="11" y="83"/>
                  </a:cubicBezTo>
                  <a:cubicBezTo>
                    <a:pt x="10" y="84"/>
                    <a:pt x="10" y="86"/>
                    <a:pt x="11" y="88"/>
                  </a:cubicBezTo>
                  <a:cubicBezTo>
                    <a:pt x="20" y="96"/>
                    <a:pt x="20" y="96"/>
                    <a:pt x="20" y="96"/>
                  </a:cubicBezTo>
                  <a:cubicBezTo>
                    <a:pt x="21" y="97"/>
                    <a:pt x="23" y="98"/>
                    <a:pt x="25" y="97"/>
                  </a:cubicBezTo>
                  <a:cubicBezTo>
                    <a:pt x="38" y="88"/>
                    <a:pt x="38" y="88"/>
                    <a:pt x="38" y="88"/>
                  </a:cubicBezTo>
                  <a:cubicBezTo>
                    <a:pt x="40" y="87"/>
                    <a:pt x="41" y="87"/>
                    <a:pt x="41" y="89"/>
                  </a:cubicBezTo>
                  <a:cubicBezTo>
                    <a:pt x="44" y="105"/>
                    <a:pt x="44" y="105"/>
                    <a:pt x="44" y="105"/>
                  </a:cubicBezTo>
                  <a:cubicBezTo>
                    <a:pt x="44" y="106"/>
                    <a:pt x="46" y="108"/>
                    <a:pt x="48" y="108"/>
                  </a:cubicBezTo>
                  <a:cubicBezTo>
                    <a:pt x="60" y="108"/>
                    <a:pt x="60" y="108"/>
                    <a:pt x="60" y="108"/>
                  </a:cubicBezTo>
                  <a:cubicBezTo>
                    <a:pt x="62" y="108"/>
                    <a:pt x="63" y="106"/>
                    <a:pt x="64" y="105"/>
                  </a:cubicBezTo>
                  <a:cubicBezTo>
                    <a:pt x="66" y="89"/>
                    <a:pt x="66" y="89"/>
                    <a:pt x="66" y="89"/>
                  </a:cubicBezTo>
                  <a:cubicBezTo>
                    <a:pt x="67" y="87"/>
                    <a:pt x="68" y="87"/>
                    <a:pt x="69" y="88"/>
                  </a:cubicBezTo>
                  <a:cubicBezTo>
                    <a:pt x="83" y="97"/>
                    <a:pt x="83" y="97"/>
                    <a:pt x="83" y="97"/>
                  </a:cubicBezTo>
                  <a:cubicBezTo>
                    <a:pt x="84" y="98"/>
                    <a:pt x="86" y="97"/>
                    <a:pt x="87" y="96"/>
                  </a:cubicBezTo>
                  <a:cubicBezTo>
                    <a:pt x="96" y="88"/>
                    <a:pt x="96" y="88"/>
                    <a:pt x="96" y="88"/>
                  </a:cubicBezTo>
                  <a:cubicBezTo>
                    <a:pt x="97" y="86"/>
                    <a:pt x="98" y="84"/>
                    <a:pt x="97" y="83"/>
                  </a:cubicBezTo>
                  <a:cubicBezTo>
                    <a:pt x="88" y="69"/>
                    <a:pt x="88" y="69"/>
                    <a:pt x="88" y="69"/>
                  </a:cubicBezTo>
                  <a:cubicBezTo>
                    <a:pt x="87" y="68"/>
                    <a:pt x="87" y="67"/>
                    <a:pt x="89" y="67"/>
                  </a:cubicBezTo>
                  <a:cubicBezTo>
                    <a:pt x="105" y="64"/>
                    <a:pt x="105" y="64"/>
                    <a:pt x="105" y="64"/>
                  </a:cubicBezTo>
                  <a:cubicBezTo>
                    <a:pt x="106" y="63"/>
                    <a:pt x="108" y="62"/>
                    <a:pt x="108" y="60"/>
                  </a:cubicBezTo>
                  <a:cubicBezTo>
                    <a:pt x="108" y="48"/>
                    <a:pt x="108" y="48"/>
                    <a:pt x="108" y="48"/>
                  </a:cubicBezTo>
                  <a:cubicBezTo>
                    <a:pt x="108" y="46"/>
                    <a:pt x="106" y="45"/>
                    <a:pt x="105" y="44"/>
                  </a:cubicBezTo>
                  <a:close/>
                  <a:moveTo>
                    <a:pt x="54" y="71"/>
                  </a:moveTo>
                  <a:cubicBezTo>
                    <a:pt x="45" y="71"/>
                    <a:pt x="37" y="63"/>
                    <a:pt x="37" y="54"/>
                  </a:cubicBezTo>
                  <a:cubicBezTo>
                    <a:pt x="37" y="45"/>
                    <a:pt x="45" y="37"/>
                    <a:pt x="54" y="37"/>
                  </a:cubicBezTo>
                  <a:cubicBezTo>
                    <a:pt x="63" y="37"/>
                    <a:pt x="71" y="45"/>
                    <a:pt x="71" y="54"/>
                  </a:cubicBezTo>
                  <a:cubicBezTo>
                    <a:pt x="71" y="63"/>
                    <a:pt x="63" y="71"/>
                    <a:pt x="54" y="71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  <p:sp>
          <p:nvSpPr>
            <p:cNvPr id="33" name="Freeform 413"/>
            <p:cNvSpPr>
              <a:spLocks noEditPoints="1"/>
            </p:cNvSpPr>
            <p:nvPr/>
          </p:nvSpPr>
          <p:spPr bwMode="auto">
            <a:xfrm>
              <a:off x="7335838" y="6008688"/>
              <a:ext cx="152400" cy="153988"/>
            </a:xfrm>
            <a:custGeom>
              <a:avLst/>
              <a:gdLst>
                <a:gd name="T0" fmla="*/ 210 w 216"/>
                <a:gd name="T1" fmla="*/ 89 h 216"/>
                <a:gd name="T2" fmla="*/ 178 w 216"/>
                <a:gd name="T3" fmla="*/ 83 h 216"/>
                <a:gd name="T4" fmla="*/ 176 w 216"/>
                <a:gd name="T5" fmla="*/ 77 h 216"/>
                <a:gd name="T6" fmla="*/ 194 w 216"/>
                <a:gd name="T7" fmla="*/ 49 h 216"/>
                <a:gd name="T8" fmla="*/ 193 w 216"/>
                <a:gd name="T9" fmla="*/ 41 h 216"/>
                <a:gd name="T10" fmla="*/ 175 w 216"/>
                <a:gd name="T11" fmla="*/ 23 h 216"/>
                <a:gd name="T12" fmla="*/ 167 w 216"/>
                <a:gd name="T13" fmla="*/ 22 h 216"/>
                <a:gd name="T14" fmla="*/ 139 w 216"/>
                <a:gd name="T15" fmla="*/ 40 h 216"/>
                <a:gd name="T16" fmla="*/ 133 w 216"/>
                <a:gd name="T17" fmla="*/ 38 h 216"/>
                <a:gd name="T18" fmla="*/ 127 w 216"/>
                <a:gd name="T19" fmla="*/ 6 h 216"/>
                <a:gd name="T20" fmla="*/ 121 w 216"/>
                <a:gd name="T21" fmla="*/ 0 h 216"/>
                <a:gd name="T22" fmla="*/ 95 w 216"/>
                <a:gd name="T23" fmla="*/ 0 h 216"/>
                <a:gd name="T24" fmla="*/ 89 w 216"/>
                <a:gd name="T25" fmla="*/ 6 h 216"/>
                <a:gd name="T26" fmla="*/ 83 w 216"/>
                <a:gd name="T27" fmla="*/ 38 h 216"/>
                <a:gd name="T28" fmla="*/ 77 w 216"/>
                <a:gd name="T29" fmla="*/ 40 h 216"/>
                <a:gd name="T30" fmla="*/ 49 w 216"/>
                <a:gd name="T31" fmla="*/ 22 h 216"/>
                <a:gd name="T32" fmla="*/ 41 w 216"/>
                <a:gd name="T33" fmla="*/ 23 h 216"/>
                <a:gd name="T34" fmla="*/ 23 w 216"/>
                <a:gd name="T35" fmla="*/ 41 h 216"/>
                <a:gd name="T36" fmla="*/ 22 w 216"/>
                <a:gd name="T37" fmla="*/ 49 h 216"/>
                <a:gd name="T38" fmla="*/ 40 w 216"/>
                <a:gd name="T39" fmla="*/ 77 h 216"/>
                <a:gd name="T40" fmla="*/ 38 w 216"/>
                <a:gd name="T41" fmla="*/ 83 h 216"/>
                <a:gd name="T42" fmla="*/ 6 w 216"/>
                <a:gd name="T43" fmla="*/ 89 h 216"/>
                <a:gd name="T44" fmla="*/ 0 w 216"/>
                <a:gd name="T45" fmla="*/ 95 h 216"/>
                <a:gd name="T46" fmla="*/ 0 w 216"/>
                <a:gd name="T47" fmla="*/ 121 h 216"/>
                <a:gd name="T48" fmla="*/ 6 w 216"/>
                <a:gd name="T49" fmla="*/ 127 h 216"/>
                <a:gd name="T50" fmla="*/ 38 w 216"/>
                <a:gd name="T51" fmla="*/ 133 h 216"/>
                <a:gd name="T52" fmla="*/ 40 w 216"/>
                <a:gd name="T53" fmla="*/ 139 h 216"/>
                <a:gd name="T54" fmla="*/ 22 w 216"/>
                <a:gd name="T55" fmla="*/ 167 h 216"/>
                <a:gd name="T56" fmla="*/ 23 w 216"/>
                <a:gd name="T57" fmla="*/ 175 h 216"/>
                <a:gd name="T58" fmla="*/ 41 w 216"/>
                <a:gd name="T59" fmla="*/ 193 h 216"/>
                <a:gd name="T60" fmla="*/ 49 w 216"/>
                <a:gd name="T61" fmla="*/ 194 h 216"/>
                <a:gd name="T62" fmla="*/ 77 w 216"/>
                <a:gd name="T63" fmla="*/ 176 h 216"/>
                <a:gd name="T64" fmla="*/ 83 w 216"/>
                <a:gd name="T65" fmla="*/ 178 h 216"/>
                <a:gd name="T66" fmla="*/ 89 w 216"/>
                <a:gd name="T67" fmla="*/ 210 h 216"/>
                <a:gd name="T68" fmla="*/ 95 w 216"/>
                <a:gd name="T69" fmla="*/ 216 h 216"/>
                <a:gd name="T70" fmla="*/ 121 w 216"/>
                <a:gd name="T71" fmla="*/ 216 h 216"/>
                <a:gd name="T72" fmla="*/ 127 w 216"/>
                <a:gd name="T73" fmla="*/ 210 h 216"/>
                <a:gd name="T74" fmla="*/ 133 w 216"/>
                <a:gd name="T75" fmla="*/ 178 h 216"/>
                <a:gd name="T76" fmla="*/ 139 w 216"/>
                <a:gd name="T77" fmla="*/ 176 h 216"/>
                <a:gd name="T78" fmla="*/ 167 w 216"/>
                <a:gd name="T79" fmla="*/ 194 h 216"/>
                <a:gd name="T80" fmla="*/ 175 w 216"/>
                <a:gd name="T81" fmla="*/ 193 h 216"/>
                <a:gd name="T82" fmla="*/ 193 w 216"/>
                <a:gd name="T83" fmla="*/ 175 h 216"/>
                <a:gd name="T84" fmla="*/ 194 w 216"/>
                <a:gd name="T85" fmla="*/ 167 h 216"/>
                <a:gd name="T86" fmla="*/ 176 w 216"/>
                <a:gd name="T87" fmla="*/ 139 h 216"/>
                <a:gd name="T88" fmla="*/ 178 w 216"/>
                <a:gd name="T89" fmla="*/ 133 h 216"/>
                <a:gd name="T90" fmla="*/ 210 w 216"/>
                <a:gd name="T91" fmla="*/ 127 h 216"/>
                <a:gd name="T92" fmla="*/ 216 w 216"/>
                <a:gd name="T93" fmla="*/ 121 h 216"/>
                <a:gd name="T94" fmla="*/ 216 w 216"/>
                <a:gd name="T95" fmla="*/ 95 h 216"/>
                <a:gd name="T96" fmla="*/ 210 w 216"/>
                <a:gd name="T97" fmla="*/ 89 h 216"/>
                <a:gd name="T98" fmla="*/ 108 w 216"/>
                <a:gd name="T99" fmla="*/ 147 h 216"/>
                <a:gd name="T100" fmla="*/ 69 w 216"/>
                <a:gd name="T101" fmla="*/ 108 h 216"/>
                <a:gd name="T102" fmla="*/ 108 w 216"/>
                <a:gd name="T103" fmla="*/ 69 h 216"/>
                <a:gd name="T104" fmla="*/ 147 w 216"/>
                <a:gd name="T105" fmla="*/ 108 h 216"/>
                <a:gd name="T106" fmla="*/ 108 w 216"/>
                <a:gd name="T107" fmla="*/ 147 h 216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</a:cxnLst>
              <a:rect l="0" t="0" r="r" b="b"/>
              <a:pathLst>
                <a:path w="216" h="216">
                  <a:moveTo>
                    <a:pt x="210" y="89"/>
                  </a:moveTo>
                  <a:cubicBezTo>
                    <a:pt x="178" y="83"/>
                    <a:pt x="178" y="83"/>
                    <a:pt x="178" y="83"/>
                  </a:cubicBezTo>
                  <a:cubicBezTo>
                    <a:pt x="175" y="82"/>
                    <a:pt x="174" y="80"/>
                    <a:pt x="176" y="77"/>
                  </a:cubicBezTo>
                  <a:cubicBezTo>
                    <a:pt x="194" y="49"/>
                    <a:pt x="194" y="49"/>
                    <a:pt x="194" y="49"/>
                  </a:cubicBezTo>
                  <a:cubicBezTo>
                    <a:pt x="196" y="47"/>
                    <a:pt x="195" y="43"/>
                    <a:pt x="193" y="41"/>
                  </a:cubicBezTo>
                  <a:cubicBezTo>
                    <a:pt x="175" y="23"/>
                    <a:pt x="175" y="23"/>
                    <a:pt x="175" y="23"/>
                  </a:cubicBezTo>
                  <a:cubicBezTo>
                    <a:pt x="173" y="21"/>
                    <a:pt x="169" y="20"/>
                    <a:pt x="167" y="22"/>
                  </a:cubicBezTo>
                  <a:cubicBezTo>
                    <a:pt x="139" y="40"/>
                    <a:pt x="139" y="40"/>
                    <a:pt x="139" y="40"/>
                  </a:cubicBezTo>
                  <a:cubicBezTo>
                    <a:pt x="137" y="42"/>
                    <a:pt x="134" y="41"/>
                    <a:pt x="133" y="38"/>
                  </a:cubicBezTo>
                  <a:cubicBezTo>
                    <a:pt x="127" y="6"/>
                    <a:pt x="127" y="6"/>
                    <a:pt x="127" y="6"/>
                  </a:cubicBezTo>
                  <a:cubicBezTo>
                    <a:pt x="127" y="3"/>
                    <a:pt x="124" y="0"/>
                    <a:pt x="121" y="0"/>
                  </a:cubicBezTo>
                  <a:cubicBezTo>
                    <a:pt x="95" y="0"/>
                    <a:pt x="95" y="0"/>
                    <a:pt x="95" y="0"/>
                  </a:cubicBezTo>
                  <a:cubicBezTo>
                    <a:pt x="92" y="0"/>
                    <a:pt x="89" y="3"/>
                    <a:pt x="89" y="6"/>
                  </a:cubicBezTo>
                  <a:cubicBezTo>
                    <a:pt x="83" y="38"/>
                    <a:pt x="83" y="38"/>
                    <a:pt x="83" y="38"/>
                  </a:cubicBezTo>
                  <a:cubicBezTo>
                    <a:pt x="82" y="41"/>
                    <a:pt x="80" y="42"/>
                    <a:pt x="77" y="40"/>
                  </a:cubicBezTo>
                  <a:cubicBezTo>
                    <a:pt x="49" y="22"/>
                    <a:pt x="49" y="22"/>
                    <a:pt x="49" y="22"/>
                  </a:cubicBezTo>
                  <a:cubicBezTo>
                    <a:pt x="47" y="20"/>
                    <a:pt x="43" y="21"/>
                    <a:pt x="41" y="23"/>
                  </a:cubicBezTo>
                  <a:cubicBezTo>
                    <a:pt x="23" y="41"/>
                    <a:pt x="23" y="41"/>
                    <a:pt x="23" y="41"/>
                  </a:cubicBezTo>
                  <a:cubicBezTo>
                    <a:pt x="21" y="43"/>
                    <a:pt x="20" y="47"/>
                    <a:pt x="22" y="49"/>
                  </a:cubicBezTo>
                  <a:cubicBezTo>
                    <a:pt x="40" y="77"/>
                    <a:pt x="40" y="77"/>
                    <a:pt x="40" y="77"/>
                  </a:cubicBezTo>
                  <a:cubicBezTo>
                    <a:pt x="42" y="80"/>
                    <a:pt x="41" y="82"/>
                    <a:pt x="38" y="83"/>
                  </a:cubicBezTo>
                  <a:cubicBezTo>
                    <a:pt x="6" y="89"/>
                    <a:pt x="6" y="89"/>
                    <a:pt x="6" y="89"/>
                  </a:cubicBezTo>
                  <a:cubicBezTo>
                    <a:pt x="3" y="89"/>
                    <a:pt x="0" y="92"/>
                    <a:pt x="0" y="95"/>
                  </a:cubicBezTo>
                  <a:cubicBezTo>
                    <a:pt x="0" y="121"/>
                    <a:pt x="0" y="121"/>
                    <a:pt x="0" y="121"/>
                  </a:cubicBezTo>
                  <a:cubicBezTo>
                    <a:pt x="0" y="124"/>
                    <a:pt x="3" y="127"/>
                    <a:pt x="6" y="127"/>
                  </a:cubicBezTo>
                  <a:cubicBezTo>
                    <a:pt x="38" y="133"/>
                    <a:pt x="38" y="133"/>
                    <a:pt x="38" y="133"/>
                  </a:cubicBezTo>
                  <a:cubicBezTo>
                    <a:pt x="41" y="134"/>
                    <a:pt x="42" y="137"/>
                    <a:pt x="40" y="139"/>
                  </a:cubicBezTo>
                  <a:cubicBezTo>
                    <a:pt x="22" y="167"/>
                    <a:pt x="22" y="167"/>
                    <a:pt x="22" y="167"/>
                  </a:cubicBezTo>
                  <a:cubicBezTo>
                    <a:pt x="20" y="169"/>
                    <a:pt x="21" y="173"/>
                    <a:pt x="23" y="175"/>
                  </a:cubicBezTo>
                  <a:cubicBezTo>
                    <a:pt x="41" y="193"/>
                    <a:pt x="41" y="193"/>
                    <a:pt x="41" y="193"/>
                  </a:cubicBezTo>
                  <a:cubicBezTo>
                    <a:pt x="43" y="195"/>
                    <a:pt x="47" y="196"/>
                    <a:pt x="49" y="194"/>
                  </a:cubicBezTo>
                  <a:cubicBezTo>
                    <a:pt x="77" y="176"/>
                    <a:pt x="77" y="176"/>
                    <a:pt x="77" y="176"/>
                  </a:cubicBezTo>
                  <a:cubicBezTo>
                    <a:pt x="80" y="174"/>
                    <a:pt x="82" y="175"/>
                    <a:pt x="83" y="178"/>
                  </a:cubicBezTo>
                  <a:cubicBezTo>
                    <a:pt x="89" y="210"/>
                    <a:pt x="89" y="210"/>
                    <a:pt x="89" y="210"/>
                  </a:cubicBezTo>
                  <a:cubicBezTo>
                    <a:pt x="89" y="213"/>
                    <a:pt x="92" y="216"/>
                    <a:pt x="95" y="216"/>
                  </a:cubicBezTo>
                  <a:cubicBezTo>
                    <a:pt x="121" y="216"/>
                    <a:pt x="121" y="216"/>
                    <a:pt x="121" y="216"/>
                  </a:cubicBezTo>
                  <a:cubicBezTo>
                    <a:pt x="124" y="216"/>
                    <a:pt x="127" y="213"/>
                    <a:pt x="127" y="210"/>
                  </a:cubicBezTo>
                  <a:cubicBezTo>
                    <a:pt x="133" y="178"/>
                    <a:pt x="133" y="178"/>
                    <a:pt x="133" y="178"/>
                  </a:cubicBezTo>
                  <a:cubicBezTo>
                    <a:pt x="134" y="175"/>
                    <a:pt x="137" y="174"/>
                    <a:pt x="139" y="176"/>
                  </a:cubicBezTo>
                  <a:cubicBezTo>
                    <a:pt x="167" y="194"/>
                    <a:pt x="167" y="194"/>
                    <a:pt x="167" y="194"/>
                  </a:cubicBezTo>
                  <a:cubicBezTo>
                    <a:pt x="169" y="196"/>
                    <a:pt x="173" y="195"/>
                    <a:pt x="175" y="193"/>
                  </a:cubicBezTo>
                  <a:cubicBezTo>
                    <a:pt x="193" y="175"/>
                    <a:pt x="193" y="175"/>
                    <a:pt x="193" y="175"/>
                  </a:cubicBezTo>
                  <a:cubicBezTo>
                    <a:pt x="195" y="173"/>
                    <a:pt x="196" y="169"/>
                    <a:pt x="194" y="167"/>
                  </a:cubicBezTo>
                  <a:cubicBezTo>
                    <a:pt x="176" y="139"/>
                    <a:pt x="176" y="139"/>
                    <a:pt x="176" y="139"/>
                  </a:cubicBezTo>
                  <a:cubicBezTo>
                    <a:pt x="174" y="137"/>
                    <a:pt x="175" y="134"/>
                    <a:pt x="178" y="133"/>
                  </a:cubicBezTo>
                  <a:cubicBezTo>
                    <a:pt x="210" y="127"/>
                    <a:pt x="210" y="127"/>
                    <a:pt x="210" y="127"/>
                  </a:cubicBezTo>
                  <a:cubicBezTo>
                    <a:pt x="213" y="127"/>
                    <a:pt x="216" y="124"/>
                    <a:pt x="216" y="121"/>
                  </a:cubicBezTo>
                  <a:cubicBezTo>
                    <a:pt x="216" y="95"/>
                    <a:pt x="216" y="95"/>
                    <a:pt x="216" y="95"/>
                  </a:cubicBezTo>
                  <a:cubicBezTo>
                    <a:pt x="216" y="92"/>
                    <a:pt x="213" y="89"/>
                    <a:pt x="210" y="89"/>
                  </a:cubicBezTo>
                  <a:close/>
                  <a:moveTo>
                    <a:pt x="108" y="147"/>
                  </a:moveTo>
                  <a:cubicBezTo>
                    <a:pt x="86" y="147"/>
                    <a:pt x="69" y="130"/>
                    <a:pt x="69" y="108"/>
                  </a:cubicBezTo>
                  <a:cubicBezTo>
                    <a:pt x="69" y="87"/>
                    <a:pt x="86" y="69"/>
                    <a:pt x="108" y="69"/>
                  </a:cubicBezTo>
                  <a:cubicBezTo>
                    <a:pt x="130" y="69"/>
                    <a:pt x="147" y="87"/>
                    <a:pt x="147" y="108"/>
                  </a:cubicBezTo>
                  <a:cubicBezTo>
                    <a:pt x="147" y="130"/>
                    <a:pt x="130" y="147"/>
                    <a:pt x="108" y="147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endParaRPr lang="zh-CN" altLang="en-US">
                <a:solidFill>
                  <a:prstClr val="black"/>
                </a:solidFill>
              </a:endParaRPr>
            </a:p>
          </p:txBody>
        </p:sp>
      </p:grp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图片 3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24310" y="3560766"/>
            <a:ext cx="9567690" cy="3462845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44475" y="774858"/>
            <a:ext cx="2396246" cy="737305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6682" y="3248025"/>
            <a:ext cx="3038475" cy="3609975"/>
          </a:xfrm>
          <a:prstGeom prst="rect">
            <a:avLst/>
          </a:prstGeom>
        </p:spPr>
      </p:pic>
      <p:sp>
        <p:nvSpPr>
          <p:cNvPr id="7" name="出自【趣你的PPT】(微信:qunideppt)：最优质的PPT资源库"/>
          <p:cNvSpPr txBox="1"/>
          <p:nvPr/>
        </p:nvSpPr>
        <p:spPr>
          <a:xfrm>
            <a:off x="2789702" y="2315690"/>
            <a:ext cx="6963898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en-US" altLang="zh-CN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4</a:t>
            </a:r>
            <a:r>
              <a:rPr lang="zh-CN" altLang="en-US" sz="60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点击此处添加标题</a:t>
            </a:r>
          </a:p>
        </p:txBody>
      </p:sp>
      <p:sp>
        <p:nvSpPr>
          <p:cNvPr id="8" name="出自【趣你的PPT】(微信:qunideppt)：最优质的PPT资源库"/>
          <p:cNvSpPr txBox="1"/>
          <p:nvPr/>
        </p:nvSpPr>
        <p:spPr>
          <a:xfrm>
            <a:off x="2877447" y="3331353"/>
            <a:ext cx="6764393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 fontAlgn="base">
              <a:spcBef>
                <a:spcPct val="0"/>
              </a:spcBef>
              <a:spcAft>
                <a:spcPct val="0"/>
              </a:spcAft>
              <a:defRPr/>
            </a:pP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由一群充满青春朝气的年轻人组成。春种一粒粟</a:t>
            </a:r>
            <a:r>
              <a:rPr lang="en-US" altLang="zh-CN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,</a:t>
            </a:r>
            <a:r>
              <a:rPr lang="zh-CN" altLang="en-US" sz="1600" spc="300" dirty="0">
                <a:solidFill>
                  <a:srgbClr val="000000"/>
                </a:solidFill>
                <a:latin typeface="华文行楷" panose="02010800040101010101" pitchFamily="2" charset="-122"/>
                <a:ea typeface="华文行楷" panose="02010800040101010101" pitchFamily="2" charset="-122"/>
              </a:rPr>
              <a:t>秋收万颗籽，点滴进步，成就价值是我们的一贯的追求。</a:t>
            </a:r>
            <a:endParaRPr lang="en-US" altLang="zh-CN" sz="1600" spc="300" dirty="0">
              <a:solidFill>
                <a:srgbClr val="000000"/>
              </a:solidFill>
              <a:latin typeface="华文行楷" panose="02010800040101010101" pitchFamily="2" charset="-122"/>
              <a:ea typeface="华文行楷" panose="02010800040101010101" pitchFamily="2" charset="-122"/>
            </a:endParaRP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4162255" y="2049081"/>
            <a:ext cx="1523085" cy="1791782"/>
            <a:chOff x="4162255" y="2049081"/>
            <a:chExt cx="1523085" cy="179178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7" name="椭圆 37"/>
            <p:cNvSpPr/>
            <p:nvPr/>
          </p:nvSpPr>
          <p:spPr>
            <a:xfrm>
              <a:off x="4162255" y="2049081"/>
              <a:ext cx="1523085" cy="1791782"/>
            </a:xfrm>
            <a:custGeom>
              <a:avLst/>
              <a:gdLst/>
              <a:ahLst/>
              <a:cxnLst/>
              <a:rect l="l" t="t" r="r" b="b"/>
              <a:pathLst>
                <a:path w="1224056" h="1440000">
                  <a:moveTo>
                    <a:pt x="720000" y="0"/>
                  </a:moveTo>
                  <a:cubicBezTo>
                    <a:pt x="916472" y="0"/>
                    <a:pt x="1094563" y="78694"/>
                    <a:pt x="1224056" y="206708"/>
                  </a:cubicBezTo>
                  <a:cubicBezTo>
                    <a:pt x="1090618" y="336923"/>
                    <a:pt x="1008112" y="518827"/>
                    <a:pt x="1008112" y="720000"/>
                  </a:cubicBezTo>
                  <a:cubicBezTo>
                    <a:pt x="1008112" y="921174"/>
                    <a:pt x="1090618" y="1103077"/>
                    <a:pt x="1224056" y="1233293"/>
                  </a:cubicBezTo>
                  <a:cubicBezTo>
                    <a:pt x="1094563" y="1361306"/>
                    <a:pt x="916472" y="1440000"/>
                    <a:pt x="720000" y="1440000"/>
                  </a:cubicBezTo>
                  <a:cubicBezTo>
                    <a:pt x="322355" y="1440000"/>
                    <a:pt x="0" y="1117645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8" name="TextBox 55"/>
            <p:cNvSpPr txBox="1"/>
            <p:nvPr/>
          </p:nvSpPr>
          <p:spPr>
            <a:xfrm>
              <a:off x="4673568" y="2555119"/>
              <a:ext cx="500458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defRPr>
              </a:lvl1pPr>
            </a:lstStyle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kumimoji="0" lang="en-US" altLang="zh-CN" sz="4000" b="1" i="0" u="none" strike="noStrike" kern="0" cap="none" spc="0" normalizeH="0" baseline="0" noProof="0" dirty="0">
                  <a:ln>
                    <a:noFill/>
                  </a:ln>
                  <a:solidFill>
                    <a:schemeClr val="bg1"/>
                  </a:solidFill>
                  <a:effectLst/>
                  <a:uLnTx/>
                  <a:uFillTx/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rPr>
                <a:t>1</a:t>
              </a:r>
              <a:endParaRPr kumimoji="0" lang="zh-CN" altLang="en-US" sz="4000" b="1" i="0" u="none" strike="noStrike" kern="0" cap="none" spc="0" normalizeH="0" baseline="0" noProof="0" dirty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微软雅黑" panose="020B0503020204020204" pitchFamily="34" charset="-122"/>
                <a:ea typeface="微软雅黑" panose="020B0503020204020204" pitchFamily="34" charset="-122"/>
                <a:cs typeface="Arial Unicode MS" panose="020B0604020202020204" pitchFamily="34" charset="-122"/>
              </a:endParaRPr>
            </a:p>
          </p:txBody>
        </p:sp>
      </p:grpSp>
      <p:grpSp>
        <p:nvGrpSpPr>
          <p:cNvPr id="9" name="组合 8"/>
          <p:cNvGrpSpPr/>
          <p:nvPr/>
        </p:nvGrpSpPr>
        <p:grpSpPr>
          <a:xfrm>
            <a:off x="5719229" y="2019949"/>
            <a:ext cx="1791784" cy="1564555"/>
            <a:chOff x="5719229" y="2019949"/>
            <a:chExt cx="1791784" cy="1564555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0" name="椭圆 39"/>
            <p:cNvSpPr/>
            <p:nvPr/>
          </p:nvSpPr>
          <p:spPr>
            <a:xfrm>
              <a:off x="5719229" y="2019949"/>
              <a:ext cx="1791784" cy="1564555"/>
            </a:xfrm>
            <a:custGeom>
              <a:avLst/>
              <a:gdLst/>
              <a:ahLst/>
              <a:cxnLst/>
              <a:rect l="l" t="t" r="r" b="b"/>
              <a:pathLst>
                <a:path w="1440000" h="1257385">
                  <a:moveTo>
                    <a:pt x="720000" y="0"/>
                  </a:moveTo>
                  <a:cubicBezTo>
                    <a:pt x="1117645" y="0"/>
                    <a:pt x="1440000" y="322355"/>
                    <a:pt x="1440000" y="720000"/>
                  </a:cubicBezTo>
                  <a:cubicBezTo>
                    <a:pt x="1440000" y="917842"/>
                    <a:pt x="1360205" y="1097046"/>
                    <a:pt x="1230860" y="1227004"/>
                  </a:cubicBezTo>
                  <a:cubicBezTo>
                    <a:pt x="1105781" y="1112548"/>
                    <a:pt x="938852" y="1044389"/>
                    <a:pt x="756004" y="1044389"/>
                  </a:cubicBezTo>
                  <a:cubicBezTo>
                    <a:pt x="556201" y="1044389"/>
                    <a:pt x="375406" y="1125775"/>
                    <a:pt x="245144" y="1257385"/>
                  </a:cubicBezTo>
                  <a:cubicBezTo>
                    <a:pt x="94059" y="1127625"/>
                    <a:pt x="0" y="934797"/>
                    <a:pt x="0" y="720000"/>
                  </a:cubicBezTo>
                  <a:cubicBezTo>
                    <a:pt x="0" y="322355"/>
                    <a:pt x="322355" y="0"/>
                    <a:pt x="720000" y="0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1" name="TextBox 73"/>
            <p:cNvSpPr txBox="1"/>
            <p:nvPr/>
          </p:nvSpPr>
          <p:spPr>
            <a:xfrm>
              <a:off x="6356166" y="2555119"/>
              <a:ext cx="500458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defRPr>
              </a:lvl1pPr>
            </a:lstStyle>
            <a:p>
              <a:r>
                <a:rPr lang="en-US" altLang="zh-CN" sz="4000" b="1" kern="0" dirty="0">
                  <a:solidFill>
                    <a:schemeClr val="bg1"/>
                  </a:solidFill>
                </a:rPr>
                <a:t>2</a:t>
              </a:r>
              <a:endParaRPr lang="zh-CN" altLang="en-US" sz="4000" b="1" kern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2" name="组合 11"/>
          <p:cNvGrpSpPr/>
          <p:nvPr/>
        </p:nvGrpSpPr>
        <p:grpSpPr>
          <a:xfrm>
            <a:off x="5980372" y="3570325"/>
            <a:ext cx="1523085" cy="1791782"/>
            <a:chOff x="5980372" y="3570325"/>
            <a:chExt cx="1523085" cy="1791782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3" name="椭圆 44"/>
            <p:cNvSpPr/>
            <p:nvPr/>
          </p:nvSpPr>
          <p:spPr>
            <a:xfrm>
              <a:off x="5980372" y="3570325"/>
              <a:ext cx="1523085" cy="1791782"/>
            </a:xfrm>
            <a:custGeom>
              <a:avLst/>
              <a:gdLst/>
              <a:ahLst/>
              <a:cxnLst/>
              <a:rect l="l" t="t" r="r" b="b"/>
              <a:pathLst>
                <a:path w="1224056" h="1440000">
                  <a:moveTo>
                    <a:pt x="504056" y="0"/>
                  </a:moveTo>
                  <a:cubicBezTo>
                    <a:pt x="901701" y="0"/>
                    <a:pt x="1224056" y="322355"/>
                    <a:pt x="1224056" y="720000"/>
                  </a:cubicBezTo>
                  <a:cubicBezTo>
                    <a:pt x="1224056" y="1117645"/>
                    <a:pt x="901701" y="1440000"/>
                    <a:pt x="504056" y="1440000"/>
                  </a:cubicBezTo>
                  <a:cubicBezTo>
                    <a:pt x="307585" y="1440000"/>
                    <a:pt x="129493" y="1361306"/>
                    <a:pt x="0" y="1233293"/>
                  </a:cubicBezTo>
                  <a:cubicBezTo>
                    <a:pt x="133438" y="1103077"/>
                    <a:pt x="215944" y="921174"/>
                    <a:pt x="215944" y="720000"/>
                  </a:cubicBezTo>
                  <a:cubicBezTo>
                    <a:pt x="215944" y="518827"/>
                    <a:pt x="133438" y="336923"/>
                    <a:pt x="0" y="206708"/>
                  </a:cubicBezTo>
                  <a:cubicBezTo>
                    <a:pt x="129493" y="78694"/>
                    <a:pt x="307585" y="0"/>
                    <a:pt x="504056" y="0"/>
                  </a:cubicBezTo>
                  <a:close/>
                </a:path>
              </a:pathLst>
            </a:custGeom>
            <a:grpFill/>
            <a:ln w="9525" cap="flat" cmpd="sng" algn="ctr">
              <a:noFill/>
              <a:prstDash val="solid"/>
            </a:ln>
            <a:effectLst>
              <a:outerShdw blurRad="40000" dist="23000" dir="5400000" rotWithShape="0">
                <a:srgbClr val="000000">
                  <a:alpha val="35000"/>
                </a:srgbClr>
              </a:outerShdw>
            </a:effectLst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Calibri" panose="020F0502020204030204"/>
                <a:ea typeface="宋体" panose="02010600030101010101" pitchFamily="2" charset="-122"/>
                <a:cs typeface="+mn-cs"/>
              </a:endParaRPr>
            </a:p>
          </p:txBody>
        </p:sp>
        <p:sp>
          <p:nvSpPr>
            <p:cNvPr id="14" name="TextBox 74"/>
            <p:cNvSpPr txBox="1"/>
            <p:nvPr/>
          </p:nvSpPr>
          <p:spPr>
            <a:xfrm>
              <a:off x="6438534" y="4321279"/>
              <a:ext cx="500458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defRPr>
              </a:lvl1pPr>
            </a:lstStyle>
            <a:p>
              <a:pPr marR="0" lvl="0" indent="0" defTabSz="-63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kern="0" dirty="0">
                  <a:solidFill>
                    <a:schemeClr val="bg1"/>
                  </a:solidFill>
                </a:rPr>
                <a:t>4</a:t>
              </a:r>
              <a:endParaRPr lang="zh-CN" altLang="en-US" sz="4000" b="1" kern="0" dirty="0">
                <a:solidFill>
                  <a:schemeClr val="bg1"/>
                </a:solidFill>
              </a:endParaRPr>
            </a:p>
          </p:txBody>
        </p:sp>
      </p:grpSp>
      <p:grpSp>
        <p:nvGrpSpPr>
          <p:cNvPr id="15" name="组合 14"/>
          <p:cNvGrpSpPr/>
          <p:nvPr/>
        </p:nvGrpSpPr>
        <p:grpSpPr>
          <a:xfrm>
            <a:off x="4141235" y="3864128"/>
            <a:ext cx="1791784" cy="1523254"/>
            <a:chOff x="4141235" y="3864128"/>
            <a:chExt cx="1791784" cy="1523254"/>
          </a:xfrm>
          <a:solidFill>
            <a:schemeClr val="tx1">
              <a:lumMod val="65000"/>
              <a:lumOff val="35000"/>
            </a:schemeClr>
          </a:solidFill>
        </p:grpSpPr>
        <p:sp>
          <p:nvSpPr>
            <p:cNvPr id="16" name="椭圆 47"/>
            <p:cNvSpPr/>
            <p:nvPr/>
          </p:nvSpPr>
          <p:spPr>
            <a:xfrm>
              <a:off x="4141235" y="3864128"/>
              <a:ext cx="1791784" cy="1523254"/>
            </a:xfrm>
            <a:custGeom>
              <a:avLst/>
              <a:gdLst/>
              <a:ahLst/>
              <a:cxnLst/>
              <a:rect l="l" t="t" r="r" b="b"/>
              <a:pathLst>
                <a:path w="1440000" h="1224192">
                  <a:moveTo>
                    <a:pt x="206820" y="0"/>
                  </a:moveTo>
                  <a:cubicBezTo>
                    <a:pt x="337038" y="133353"/>
                    <a:pt x="518890" y="215807"/>
                    <a:pt x="720000" y="215807"/>
                  </a:cubicBezTo>
                  <a:cubicBezTo>
                    <a:pt x="921110" y="215807"/>
                    <a:pt x="1102962" y="133353"/>
                    <a:pt x="1233180" y="0"/>
                  </a:cubicBezTo>
                  <a:cubicBezTo>
                    <a:pt x="1361255" y="129514"/>
                    <a:pt x="1440000" y="307657"/>
                    <a:pt x="1440000" y="504192"/>
                  </a:cubicBezTo>
                  <a:cubicBezTo>
                    <a:pt x="1440000" y="901837"/>
                    <a:pt x="1117645" y="1224192"/>
                    <a:pt x="720000" y="1224192"/>
                  </a:cubicBezTo>
                  <a:cubicBezTo>
                    <a:pt x="322355" y="1224192"/>
                    <a:pt x="0" y="901837"/>
                    <a:pt x="0" y="504192"/>
                  </a:cubicBezTo>
                  <a:cubicBezTo>
                    <a:pt x="0" y="307657"/>
                    <a:pt x="78745" y="129514"/>
                    <a:pt x="206820" y="0"/>
                  </a:cubicBezTo>
                  <a:close/>
                </a:path>
              </a:pathLst>
            </a:custGeom>
            <a:grpFill/>
            <a:ln>
              <a:noFill/>
            </a:ln>
            <a:effectLst/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</a14:hiddenLine>
              </a:ext>
            </a:extLst>
          </p:spPr>
          <p:txBody>
            <a:bodyPr vert="horz" wrap="square" lIns="91440" tIns="45720" rIns="91440" bIns="45720" numCol="1" anchor="t" anchorCtr="0" compatLnSpc="1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endParaRPr kumimoji="0" lang="zh-CN" altLang="en-US" sz="18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</a:endParaRPr>
            </a:p>
          </p:txBody>
        </p:sp>
        <p:sp>
          <p:nvSpPr>
            <p:cNvPr id="17" name="TextBox 75"/>
            <p:cNvSpPr txBox="1"/>
            <p:nvPr/>
          </p:nvSpPr>
          <p:spPr>
            <a:xfrm>
              <a:off x="4758927" y="4321279"/>
              <a:ext cx="500458" cy="707886"/>
            </a:xfrm>
            <a:prstGeom prst="rect">
              <a:avLst/>
            </a:prstGeom>
            <a:grpFill/>
          </p:spPr>
          <p:txBody>
            <a:bodyPr wrap="none" rtlCol="0">
              <a:spAutoFit/>
            </a:bodyPr>
            <a:lstStyle>
              <a:defPPr>
                <a:defRPr lang="zh-CN"/>
              </a:defPPr>
              <a:lvl1pPr>
                <a:defRPr sz="3200">
                  <a:latin typeface="微软雅黑" panose="020B0503020204020204" pitchFamily="34" charset="-122"/>
                  <a:ea typeface="微软雅黑" panose="020B0503020204020204" pitchFamily="34" charset="-122"/>
                  <a:cs typeface="Arial Unicode MS" panose="020B0604020202020204" pitchFamily="34" charset="-122"/>
                </a:defRPr>
              </a:lvl1pPr>
            </a:lstStyle>
            <a:p>
              <a:pPr marR="0" lvl="0" indent="0" defTabSz="-635" fontAlgn="auto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defRPr/>
              </a:pPr>
              <a:r>
                <a:rPr lang="en-US" altLang="zh-CN" sz="4000" b="1" kern="0" dirty="0">
                  <a:solidFill>
                    <a:schemeClr val="bg1"/>
                  </a:solidFill>
                </a:rPr>
                <a:t>3</a:t>
              </a:r>
              <a:endParaRPr lang="zh-CN" altLang="en-US" sz="4000" b="1" kern="0" dirty="0">
                <a:solidFill>
                  <a:schemeClr val="bg1"/>
                </a:solidFill>
              </a:endParaRPr>
            </a:p>
          </p:txBody>
        </p:sp>
      </p:grpSp>
      <p:cxnSp>
        <p:nvCxnSpPr>
          <p:cNvPr id="18" name="直接连接符 17"/>
          <p:cNvCxnSpPr/>
          <p:nvPr/>
        </p:nvCxnSpPr>
        <p:spPr>
          <a:xfrm>
            <a:off x="3966233" y="1968391"/>
            <a:ext cx="0" cy="1546761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19" name="直接连接符 18"/>
          <p:cNvCxnSpPr/>
          <p:nvPr/>
        </p:nvCxnSpPr>
        <p:spPr>
          <a:xfrm>
            <a:off x="3966233" y="3876062"/>
            <a:ext cx="0" cy="159832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20" name="直接连接符 19"/>
          <p:cNvCxnSpPr/>
          <p:nvPr/>
        </p:nvCxnSpPr>
        <p:spPr>
          <a:xfrm>
            <a:off x="7781577" y="3824504"/>
            <a:ext cx="0" cy="159832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21" name="直接连接符 20"/>
          <p:cNvCxnSpPr/>
          <p:nvPr/>
        </p:nvCxnSpPr>
        <p:spPr>
          <a:xfrm>
            <a:off x="7781577" y="1916832"/>
            <a:ext cx="0" cy="159832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22" name="直接连接符 21"/>
          <p:cNvCxnSpPr/>
          <p:nvPr/>
        </p:nvCxnSpPr>
        <p:spPr>
          <a:xfrm>
            <a:off x="7833135" y="3669828"/>
            <a:ext cx="3763785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cxnSp>
        <p:nvCxnSpPr>
          <p:cNvPr id="23" name="直接连接符 22"/>
          <p:cNvCxnSpPr/>
          <p:nvPr/>
        </p:nvCxnSpPr>
        <p:spPr>
          <a:xfrm flipH="1">
            <a:off x="201915" y="3670557"/>
            <a:ext cx="3661200" cy="0"/>
          </a:xfrm>
          <a:prstGeom prst="line">
            <a:avLst/>
          </a:prstGeom>
          <a:noFill/>
          <a:ln w="9525" cap="flat" cmpd="sng" algn="ctr">
            <a:solidFill>
              <a:sysClr val="window" lastClr="FFFFFF">
                <a:lumMod val="50000"/>
              </a:sysClr>
            </a:solidFill>
            <a:prstDash val="solid"/>
          </a:ln>
          <a:effectLst/>
        </p:spPr>
      </p:cxnSp>
      <p:grpSp>
        <p:nvGrpSpPr>
          <p:cNvPr id="24" name="组合 23"/>
          <p:cNvGrpSpPr/>
          <p:nvPr/>
        </p:nvGrpSpPr>
        <p:grpSpPr>
          <a:xfrm>
            <a:off x="762108" y="2058454"/>
            <a:ext cx="2534095" cy="1275664"/>
            <a:chOff x="762108" y="2058454"/>
            <a:chExt cx="2534095" cy="1275664"/>
          </a:xfrm>
        </p:grpSpPr>
        <p:sp>
          <p:nvSpPr>
            <p:cNvPr id="25" name="矩形 1"/>
            <p:cNvSpPr>
              <a:spLocks noChangeArrowheads="1"/>
            </p:cNvSpPr>
            <p:nvPr/>
          </p:nvSpPr>
          <p:spPr bwMode="auto">
            <a:xfrm>
              <a:off x="762108" y="2058454"/>
              <a:ext cx="1691510" cy="377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</a:t>
              </a:r>
              <a:endParaRPr lang="zh-CN" altLang="zh-CN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6" name="矩形 25"/>
            <p:cNvSpPr/>
            <p:nvPr/>
          </p:nvSpPr>
          <p:spPr>
            <a:xfrm>
              <a:off x="812871" y="2433872"/>
              <a:ext cx="2483332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762108" y="4078142"/>
            <a:ext cx="2534095" cy="1275664"/>
            <a:chOff x="762108" y="4078142"/>
            <a:chExt cx="2534095" cy="1275664"/>
          </a:xfrm>
        </p:grpSpPr>
        <p:sp>
          <p:nvSpPr>
            <p:cNvPr id="28" name="矩形 1"/>
            <p:cNvSpPr>
              <a:spLocks noChangeArrowheads="1"/>
            </p:cNvSpPr>
            <p:nvPr/>
          </p:nvSpPr>
          <p:spPr bwMode="auto">
            <a:xfrm>
              <a:off x="762108" y="4078142"/>
              <a:ext cx="1691510" cy="377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</a:t>
              </a:r>
              <a:endParaRPr lang="zh-CN" altLang="zh-CN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29" name="矩形 28"/>
            <p:cNvSpPr/>
            <p:nvPr/>
          </p:nvSpPr>
          <p:spPr>
            <a:xfrm>
              <a:off x="812871" y="4453560"/>
              <a:ext cx="2483332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0" name="组合 29"/>
          <p:cNvGrpSpPr/>
          <p:nvPr/>
        </p:nvGrpSpPr>
        <p:grpSpPr>
          <a:xfrm>
            <a:off x="8349493" y="2055818"/>
            <a:ext cx="2534095" cy="1275664"/>
            <a:chOff x="8349493" y="2055818"/>
            <a:chExt cx="2534095" cy="1275664"/>
          </a:xfrm>
        </p:grpSpPr>
        <p:sp>
          <p:nvSpPr>
            <p:cNvPr id="31" name="矩形 1"/>
            <p:cNvSpPr>
              <a:spLocks noChangeArrowheads="1"/>
            </p:cNvSpPr>
            <p:nvPr/>
          </p:nvSpPr>
          <p:spPr bwMode="auto">
            <a:xfrm>
              <a:off x="8349493" y="2055818"/>
              <a:ext cx="1691510" cy="377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</a:t>
              </a:r>
              <a:endParaRPr lang="zh-CN" altLang="zh-CN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2" name="矩形 31"/>
            <p:cNvSpPr/>
            <p:nvPr/>
          </p:nvSpPr>
          <p:spPr>
            <a:xfrm>
              <a:off x="8400256" y="2431236"/>
              <a:ext cx="2483332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  <p:grpSp>
        <p:nvGrpSpPr>
          <p:cNvPr id="33" name="组合 32"/>
          <p:cNvGrpSpPr/>
          <p:nvPr/>
        </p:nvGrpSpPr>
        <p:grpSpPr>
          <a:xfrm>
            <a:off x="8349493" y="4075506"/>
            <a:ext cx="2534095" cy="1275664"/>
            <a:chOff x="8349493" y="4075506"/>
            <a:chExt cx="2534095" cy="1275664"/>
          </a:xfrm>
        </p:grpSpPr>
        <p:sp>
          <p:nvSpPr>
            <p:cNvPr id="34" name="矩形 1"/>
            <p:cNvSpPr>
              <a:spLocks noChangeArrowheads="1"/>
            </p:cNvSpPr>
            <p:nvPr/>
          </p:nvSpPr>
          <p:spPr bwMode="auto">
            <a:xfrm>
              <a:off x="8349493" y="4075506"/>
              <a:ext cx="1691510" cy="377411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/>
            <a:p>
              <a:pPr algn="r">
                <a:lnSpc>
                  <a:spcPct val="150000"/>
                </a:lnSpc>
              </a:pPr>
              <a:r>
                <a:rPr lang="zh-CN" altLang="en-US" sz="1400" b="1" dirty="0">
                  <a:solidFill>
                    <a:prstClr val="black">
                      <a:lumMod val="65000"/>
                      <a:lumOff val="35000"/>
                    </a:prstClr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点击此处添加文本</a:t>
              </a:r>
              <a:endParaRPr lang="zh-CN" altLang="zh-CN" sz="1400" b="1" dirty="0">
                <a:solidFill>
                  <a:prstClr val="black">
                    <a:lumMod val="65000"/>
                    <a:lumOff val="35000"/>
                  </a:prstClr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  <p:sp>
          <p:nvSpPr>
            <p:cNvPr id="35" name="矩形 34"/>
            <p:cNvSpPr/>
            <p:nvPr/>
          </p:nvSpPr>
          <p:spPr>
            <a:xfrm>
              <a:off x="8400256" y="4450924"/>
              <a:ext cx="2483332" cy="900246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我们工作室致力于专业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模板的发布，课件及汇报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的美化，并为您提供专业的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PPT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个性定制服务。我们秉承“给您演示的光和热”的理念，为您分担职场压力</a:t>
              </a:r>
              <a:r>
                <a:rPr lang="en-US" altLang="zh-CN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,</a:t>
              </a:r>
              <a:r>
                <a:rPr lang="zh-CN" altLang="en-US" sz="1050" dirty="0">
                  <a:solidFill>
                    <a:prstClr val="black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</a:rPr>
                <a:t>让您的每一次亮相都信心澎湃。</a:t>
              </a:r>
              <a:endParaRPr lang="en-US" altLang="zh-CN" sz="1050" dirty="0">
                <a:solidFill>
                  <a:prstClr val="black"/>
                </a:solidFill>
                <a:latin typeface="微软雅黑" panose="020B0503020204020204" pitchFamily="34" charset="-122"/>
                <a:ea typeface="微软雅黑" panose="020B0503020204020204" pitchFamily="34" charset="-122"/>
              </a:endParaRPr>
            </a:p>
          </p:txBody>
        </p:sp>
      </p:grp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Freeform 6"/>
          <p:cNvSpPr/>
          <p:nvPr/>
        </p:nvSpPr>
        <p:spPr bwMode="auto">
          <a:xfrm>
            <a:off x="1096963" y="2740025"/>
            <a:ext cx="9972675" cy="1593850"/>
          </a:xfrm>
          <a:custGeom>
            <a:avLst/>
            <a:gdLst>
              <a:gd name="T0" fmla="*/ 3857177 w 9972375"/>
              <a:gd name="T1" fmla="*/ 0 h 1593851"/>
              <a:gd name="T2" fmla="*/ 4653286 w 9972375"/>
              <a:gd name="T3" fmla="*/ 796926 h 1593851"/>
              <a:gd name="T4" fmla="*/ 4653286 w 9972375"/>
              <a:gd name="T5" fmla="*/ 803900 h 1593851"/>
              <a:gd name="T6" fmla="*/ 5523554 w 9972375"/>
              <a:gd name="T7" fmla="*/ 803900 h 1593851"/>
              <a:gd name="T8" fmla="*/ 5523554 w 9972375"/>
              <a:gd name="T9" fmla="*/ 930698 h 1593851"/>
              <a:gd name="T10" fmla="*/ 6180217 w 9972375"/>
              <a:gd name="T11" fmla="*/ 1467053 h 1593851"/>
              <a:gd name="T12" fmla="*/ 6836246 w 9972375"/>
              <a:gd name="T13" fmla="*/ 930698 h 1593851"/>
              <a:gd name="T14" fmla="*/ 6836246 w 9972375"/>
              <a:gd name="T15" fmla="*/ 803900 h 1593851"/>
              <a:gd name="T16" fmla="*/ 7735037 w 9972375"/>
              <a:gd name="T17" fmla="*/ 803900 h 1593851"/>
              <a:gd name="T18" fmla="*/ 7735037 w 9972375"/>
              <a:gd name="T19" fmla="*/ 796926 h 1593851"/>
              <a:gd name="T20" fmla="*/ 8531779 w 9972375"/>
              <a:gd name="T21" fmla="*/ 0 h 1593851"/>
              <a:gd name="T22" fmla="*/ 9328522 w 9972375"/>
              <a:gd name="T23" fmla="*/ 796926 h 1593851"/>
              <a:gd name="T24" fmla="*/ 9328522 w 9972375"/>
              <a:gd name="T25" fmla="*/ 803900 h 1593851"/>
              <a:gd name="T26" fmla="*/ 9972375 w 9972375"/>
              <a:gd name="T27" fmla="*/ 803900 h 1593851"/>
              <a:gd name="T28" fmla="*/ 9972375 w 9972375"/>
              <a:gd name="T29" fmla="*/ 930698 h 1593851"/>
              <a:gd name="T30" fmla="*/ 9201753 w 9972375"/>
              <a:gd name="T31" fmla="*/ 930698 h 1593851"/>
              <a:gd name="T32" fmla="*/ 9201753 w 9972375"/>
              <a:gd name="T33" fmla="*/ 803900 h 1593851"/>
              <a:gd name="T34" fmla="*/ 9201753 w 9972375"/>
              <a:gd name="T35" fmla="*/ 796926 h 1593851"/>
              <a:gd name="T36" fmla="*/ 8531779 w 9972375"/>
              <a:gd name="T37" fmla="*/ 126798 h 1593851"/>
              <a:gd name="T38" fmla="*/ 7861806 w 9972375"/>
              <a:gd name="T39" fmla="*/ 796926 h 1593851"/>
              <a:gd name="T40" fmla="*/ 7861806 w 9972375"/>
              <a:gd name="T41" fmla="*/ 803900 h 1593851"/>
              <a:gd name="T42" fmla="*/ 7861806 w 9972375"/>
              <a:gd name="T43" fmla="*/ 930698 h 1593851"/>
              <a:gd name="T44" fmla="*/ 6965550 w 9972375"/>
              <a:gd name="T45" fmla="*/ 930698 h 1593851"/>
              <a:gd name="T46" fmla="*/ 6180217 w 9972375"/>
              <a:gd name="T47" fmla="*/ 1593851 h 1593851"/>
              <a:gd name="T48" fmla="*/ 5394884 w 9972375"/>
              <a:gd name="T49" fmla="*/ 930698 h 1593851"/>
              <a:gd name="T50" fmla="*/ 4526517 w 9972375"/>
              <a:gd name="T51" fmla="*/ 930698 h 1593851"/>
              <a:gd name="T52" fmla="*/ 4526517 w 9972375"/>
              <a:gd name="T53" fmla="*/ 800096 h 1593851"/>
              <a:gd name="T54" fmla="*/ 4526517 w 9972375"/>
              <a:gd name="T55" fmla="*/ 796926 h 1593851"/>
              <a:gd name="T56" fmla="*/ 3857177 w 9972375"/>
              <a:gd name="T57" fmla="*/ 126798 h 1593851"/>
              <a:gd name="T58" fmla="*/ 3187204 w 9972375"/>
              <a:gd name="T59" fmla="*/ 796926 h 1593851"/>
              <a:gd name="T60" fmla="*/ 3187204 w 9972375"/>
              <a:gd name="T61" fmla="*/ 800730 h 1593851"/>
              <a:gd name="T62" fmla="*/ 3187204 w 9972375"/>
              <a:gd name="T63" fmla="*/ 930698 h 1593851"/>
              <a:gd name="T64" fmla="*/ 2271299 w 9972375"/>
              <a:gd name="T65" fmla="*/ 930698 h 1593851"/>
              <a:gd name="T66" fmla="*/ 1485966 w 9972375"/>
              <a:gd name="T67" fmla="*/ 1593851 h 1593851"/>
              <a:gd name="T68" fmla="*/ 700632 w 9972375"/>
              <a:gd name="T69" fmla="*/ 930698 h 1593851"/>
              <a:gd name="T70" fmla="*/ 0 w 9972375"/>
              <a:gd name="T71" fmla="*/ 930698 h 1593851"/>
              <a:gd name="T72" fmla="*/ 0 w 9972375"/>
              <a:gd name="T73" fmla="*/ 803900 h 1593851"/>
              <a:gd name="T74" fmla="*/ 829303 w 9972375"/>
              <a:gd name="T75" fmla="*/ 803900 h 1593851"/>
              <a:gd name="T76" fmla="*/ 829303 w 9972375"/>
              <a:gd name="T77" fmla="*/ 930698 h 1593851"/>
              <a:gd name="T78" fmla="*/ 1485966 w 9972375"/>
              <a:gd name="T79" fmla="*/ 1467053 h 1593851"/>
              <a:gd name="T80" fmla="*/ 2141994 w 9972375"/>
              <a:gd name="T81" fmla="*/ 930698 h 1593851"/>
              <a:gd name="T82" fmla="*/ 2141994 w 9972375"/>
              <a:gd name="T83" fmla="*/ 803900 h 1593851"/>
              <a:gd name="T84" fmla="*/ 3060435 w 9972375"/>
              <a:gd name="T85" fmla="*/ 803900 h 1593851"/>
              <a:gd name="T86" fmla="*/ 3060435 w 9972375"/>
              <a:gd name="T87" fmla="*/ 796926 h 1593851"/>
              <a:gd name="T88" fmla="*/ 3857177 w 9972375"/>
              <a:gd name="T89" fmla="*/ 0 h 159385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9972375" h="1593851">
                <a:moveTo>
                  <a:pt x="3857177" y="0"/>
                </a:moveTo>
                <a:cubicBezTo>
                  <a:pt x="4297065" y="0"/>
                  <a:pt x="4653286" y="356937"/>
                  <a:pt x="4653286" y="796926"/>
                </a:cubicBezTo>
                <a:lnTo>
                  <a:pt x="4653286" y="803900"/>
                </a:lnTo>
                <a:lnTo>
                  <a:pt x="5523554" y="803900"/>
                </a:lnTo>
                <a:lnTo>
                  <a:pt x="5523554" y="930698"/>
                </a:lnTo>
                <a:cubicBezTo>
                  <a:pt x="5585671" y="1236281"/>
                  <a:pt x="5855689" y="1467053"/>
                  <a:pt x="6180217" y="1467053"/>
                </a:cubicBezTo>
                <a:cubicBezTo>
                  <a:pt x="6504111" y="1467053"/>
                  <a:pt x="6774129" y="1236281"/>
                  <a:pt x="6836246" y="930698"/>
                </a:cubicBezTo>
                <a:lnTo>
                  <a:pt x="6836246" y="803900"/>
                </a:lnTo>
                <a:lnTo>
                  <a:pt x="7735037" y="803900"/>
                </a:lnTo>
                <a:lnTo>
                  <a:pt x="7735037" y="796926"/>
                </a:lnTo>
                <a:cubicBezTo>
                  <a:pt x="7735037" y="356937"/>
                  <a:pt x="8091891" y="0"/>
                  <a:pt x="8531779" y="0"/>
                </a:cubicBezTo>
                <a:cubicBezTo>
                  <a:pt x="8971667" y="0"/>
                  <a:pt x="9328522" y="356937"/>
                  <a:pt x="9328522" y="796926"/>
                </a:cubicBezTo>
                <a:lnTo>
                  <a:pt x="9328522" y="803900"/>
                </a:lnTo>
                <a:lnTo>
                  <a:pt x="9972375" y="803900"/>
                </a:lnTo>
                <a:lnTo>
                  <a:pt x="9972375" y="930698"/>
                </a:lnTo>
                <a:lnTo>
                  <a:pt x="9201753" y="930698"/>
                </a:lnTo>
                <a:lnTo>
                  <a:pt x="9201753" y="803900"/>
                </a:lnTo>
                <a:lnTo>
                  <a:pt x="9201753" y="796926"/>
                </a:lnTo>
                <a:cubicBezTo>
                  <a:pt x="9201753" y="426675"/>
                  <a:pt x="8901944" y="126798"/>
                  <a:pt x="8531779" y="126798"/>
                </a:cubicBezTo>
                <a:cubicBezTo>
                  <a:pt x="8162248" y="126798"/>
                  <a:pt x="7861806" y="426675"/>
                  <a:pt x="7861806" y="796926"/>
                </a:cubicBezTo>
                <a:lnTo>
                  <a:pt x="7861806" y="803900"/>
                </a:lnTo>
                <a:lnTo>
                  <a:pt x="7861806" y="930698"/>
                </a:lnTo>
                <a:lnTo>
                  <a:pt x="6965550" y="930698"/>
                </a:lnTo>
                <a:cubicBezTo>
                  <a:pt x="6901532" y="1306654"/>
                  <a:pt x="6574468" y="1593851"/>
                  <a:pt x="6180217" y="1593851"/>
                </a:cubicBezTo>
                <a:cubicBezTo>
                  <a:pt x="5785332" y="1593851"/>
                  <a:pt x="5458268" y="1306654"/>
                  <a:pt x="5394884" y="930698"/>
                </a:cubicBezTo>
                <a:lnTo>
                  <a:pt x="4526517" y="930698"/>
                </a:lnTo>
                <a:lnTo>
                  <a:pt x="4526517" y="800096"/>
                </a:lnTo>
                <a:lnTo>
                  <a:pt x="4526517" y="796926"/>
                </a:lnTo>
                <a:cubicBezTo>
                  <a:pt x="4526517" y="426675"/>
                  <a:pt x="4226709" y="126798"/>
                  <a:pt x="3857177" y="126798"/>
                </a:cubicBezTo>
                <a:cubicBezTo>
                  <a:pt x="3487012" y="126798"/>
                  <a:pt x="3187204" y="426675"/>
                  <a:pt x="3187204" y="796926"/>
                </a:cubicBezTo>
                <a:lnTo>
                  <a:pt x="3187204" y="800730"/>
                </a:lnTo>
                <a:lnTo>
                  <a:pt x="3187204" y="930698"/>
                </a:lnTo>
                <a:lnTo>
                  <a:pt x="2271299" y="930698"/>
                </a:lnTo>
                <a:cubicBezTo>
                  <a:pt x="2207280" y="1306654"/>
                  <a:pt x="1880217" y="1593851"/>
                  <a:pt x="1485966" y="1593851"/>
                </a:cubicBezTo>
                <a:cubicBezTo>
                  <a:pt x="1091080" y="1593851"/>
                  <a:pt x="764017" y="1306654"/>
                  <a:pt x="700632" y="930698"/>
                </a:cubicBezTo>
                <a:lnTo>
                  <a:pt x="0" y="930698"/>
                </a:lnTo>
                <a:lnTo>
                  <a:pt x="0" y="803900"/>
                </a:lnTo>
                <a:lnTo>
                  <a:pt x="829303" y="803900"/>
                </a:lnTo>
                <a:lnTo>
                  <a:pt x="829303" y="930698"/>
                </a:lnTo>
                <a:cubicBezTo>
                  <a:pt x="891419" y="1236281"/>
                  <a:pt x="1161437" y="1467053"/>
                  <a:pt x="1485966" y="1467053"/>
                </a:cubicBezTo>
                <a:cubicBezTo>
                  <a:pt x="1809860" y="1467053"/>
                  <a:pt x="2079878" y="1236281"/>
                  <a:pt x="2141994" y="930698"/>
                </a:cubicBezTo>
                <a:lnTo>
                  <a:pt x="2141994" y="803900"/>
                </a:lnTo>
                <a:lnTo>
                  <a:pt x="3060435" y="803900"/>
                </a:lnTo>
                <a:lnTo>
                  <a:pt x="3060435" y="796926"/>
                </a:lnTo>
                <a:cubicBezTo>
                  <a:pt x="3060435" y="356937"/>
                  <a:pt x="3417289" y="0"/>
                  <a:pt x="3857177" y="0"/>
                </a:cubicBezTo>
                <a:close/>
              </a:path>
            </a:pathLst>
          </a:custGeom>
          <a:solidFill>
            <a:schemeClr val="bg1">
              <a:lumMod val="50000"/>
            </a:schemeClr>
          </a:solidFill>
          <a:ln>
            <a:noFill/>
          </a:ln>
        </p:spPr>
        <p:txBody>
          <a:bodyPr/>
          <a:lstStyle/>
          <a:p>
            <a:pPr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zh-CN" altLang="en-US">
              <a:solidFill>
                <a:srgbClr val="B62822"/>
              </a:solidFill>
              <a:latin typeface="Arial" panose="020B0604020202020204" pitchFamily="34" charset="0"/>
            </a:endParaRPr>
          </a:p>
        </p:txBody>
      </p:sp>
      <p:grpSp>
        <p:nvGrpSpPr>
          <p:cNvPr id="7" name="Group 3"/>
          <p:cNvGrpSpPr/>
          <p:nvPr/>
        </p:nvGrpSpPr>
        <p:grpSpPr bwMode="auto">
          <a:xfrm>
            <a:off x="1116013" y="4381500"/>
            <a:ext cx="3009900" cy="1135063"/>
            <a:chOff x="0" y="0"/>
            <a:chExt cx="1856582" cy="881252"/>
          </a:xfrm>
        </p:grpSpPr>
        <p:sp>
          <p:nvSpPr>
            <p:cNvPr id="8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9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0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11" name="Group 7"/>
          <p:cNvGrpSpPr/>
          <p:nvPr/>
        </p:nvGrpSpPr>
        <p:grpSpPr bwMode="auto">
          <a:xfrm>
            <a:off x="3476625" y="1582738"/>
            <a:ext cx="2952750" cy="1098550"/>
            <a:chOff x="0" y="0"/>
            <a:chExt cx="2952326" cy="1098602"/>
          </a:xfrm>
        </p:grpSpPr>
        <p:sp>
          <p:nvSpPr>
            <p:cNvPr id="12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3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14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sp>
        <p:nvSpPr>
          <p:cNvPr id="15" name="椭圆 14"/>
          <p:cNvSpPr>
            <a:spLocks noChangeArrowheads="1"/>
          </p:cNvSpPr>
          <p:nvPr/>
        </p:nvSpPr>
        <p:spPr bwMode="auto">
          <a:xfrm>
            <a:off x="1876425" y="2797175"/>
            <a:ext cx="1389063" cy="13858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6" name="椭圆 15"/>
          <p:cNvSpPr>
            <a:spLocks noChangeArrowheads="1"/>
          </p:cNvSpPr>
          <p:nvPr/>
        </p:nvSpPr>
        <p:spPr bwMode="auto">
          <a:xfrm>
            <a:off x="4257675" y="2871788"/>
            <a:ext cx="1389063" cy="13858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7" name="椭圆 16"/>
          <p:cNvSpPr>
            <a:spLocks noChangeArrowheads="1"/>
          </p:cNvSpPr>
          <p:nvPr/>
        </p:nvSpPr>
        <p:spPr bwMode="auto">
          <a:xfrm>
            <a:off x="6580188" y="2811463"/>
            <a:ext cx="1389062" cy="1385887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r>
              <a:rPr lang="zh-CN" altLang="en-US" b="1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8" name="椭圆 17"/>
          <p:cNvSpPr>
            <a:spLocks noChangeArrowheads="1"/>
          </p:cNvSpPr>
          <p:nvPr/>
        </p:nvSpPr>
        <p:spPr bwMode="auto">
          <a:xfrm>
            <a:off x="8951913" y="2844800"/>
            <a:ext cx="1389062" cy="1385888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 w="25400" cmpd="sng">
            <a:solidFill>
              <a:srgbClr val="FFFFEB"/>
            </a:solidFill>
            <a:round/>
          </a:ln>
        </p:spPr>
        <p:txBody>
          <a:bodyPr lIns="72574" tIns="36287" rIns="72574" bIns="36287" anchor="ctr"/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/>
            </a:pPr>
            <a:r>
              <a:rPr lang="zh-CN" altLang="en-US" b="1" kern="0">
                <a:solidFill>
                  <a:srgbClr val="FFFFFF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rPr>
              <a:t>文本</a:t>
            </a:r>
            <a:endParaRPr lang="zh-CN" altLang="en-US" kern="0">
              <a:solidFill>
                <a:srgbClr val="B6282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19" name="Group 15"/>
          <p:cNvGrpSpPr/>
          <p:nvPr/>
        </p:nvGrpSpPr>
        <p:grpSpPr bwMode="auto">
          <a:xfrm>
            <a:off x="5800725" y="4381500"/>
            <a:ext cx="3011488" cy="1135063"/>
            <a:chOff x="0" y="0"/>
            <a:chExt cx="1856582" cy="881252"/>
          </a:xfrm>
        </p:grpSpPr>
        <p:sp>
          <p:nvSpPr>
            <p:cNvPr id="20" name="Line 58"/>
            <p:cNvSpPr>
              <a:spLocks noChangeShapeType="1"/>
            </p:cNvSpPr>
            <p:nvPr/>
          </p:nvSpPr>
          <p:spPr bwMode="auto">
            <a:xfrm>
              <a:off x="913706" y="0"/>
              <a:ext cx="1" cy="334963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1" name="Line 59"/>
            <p:cNvSpPr>
              <a:spLocks noChangeShapeType="1"/>
            </p:cNvSpPr>
            <p:nvPr/>
          </p:nvSpPr>
          <p:spPr bwMode="auto">
            <a:xfrm flipH="1">
              <a:off x="158056" y="344488"/>
              <a:ext cx="1495425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2" name="Text Box 60"/>
            <p:cNvSpPr>
              <a:spLocks noChangeArrowheads="1"/>
            </p:cNvSpPr>
            <p:nvPr/>
          </p:nvSpPr>
          <p:spPr bwMode="auto">
            <a:xfrm>
              <a:off x="0" y="327111"/>
              <a:ext cx="1856582" cy="55414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570BC"/>
                </a:buClr>
                <a:buFont typeface="Arial" panose="020B0604020202020204" pitchFamily="34" charset="0"/>
                <a:buNone/>
              </a:pPr>
              <a:r>
                <a:rPr lang="en-US" altLang="zh-CN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 </a:t>
              </a: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  <p:grpSp>
        <p:nvGrpSpPr>
          <p:cNvPr id="23" name="Group 19"/>
          <p:cNvGrpSpPr/>
          <p:nvPr/>
        </p:nvGrpSpPr>
        <p:grpSpPr bwMode="auto">
          <a:xfrm>
            <a:off x="8196263" y="1658938"/>
            <a:ext cx="2952750" cy="1098550"/>
            <a:chOff x="0" y="0"/>
            <a:chExt cx="2952326" cy="1098602"/>
          </a:xfrm>
        </p:grpSpPr>
        <p:sp>
          <p:nvSpPr>
            <p:cNvPr id="24" name="Line 68"/>
            <p:cNvSpPr>
              <a:spLocks noChangeShapeType="1"/>
            </p:cNvSpPr>
            <p:nvPr/>
          </p:nvSpPr>
          <p:spPr bwMode="auto">
            <a:xfrm>
              <a:off x="1440568" y="776698"/>
              <a:ext cx="0" cy="321904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5" name="Line 69"/>
            <p:cNvSpPr>
              <a:spLocks noChangeShapeType="1"/>
            </p:cNvSpPr>
            <p:nvPr/>
          </p:nvSpPr>
          <p:spPr bwMode="auto">
            <a:xfrm flipH="1">
              <a:off x="0" y="765835"/>
              <a:ext cx="2872531" cy="1"/>
            </a:xfrm>
            <a:prstGeom prst="line">
              <a:avLst/>
            </a:prstGeom>
            <a:noFill/>
            <a:ln w="19050" cmpd="sng">
              <a:solidFill>
                <a:srgbClr val="9B827D"/>
              </a:solidFill>
              <a:prstDash val="sysDot"/>
              <a:rou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/>
            <a:lstStyle/>
            <a:p>
              <a:pPr fontAlgn="base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buNone/>
              </a:pPr>
              <a:endParaRPr lang="zh-CN" altLang="en-US">
                <a:solidFill>
                  <a:srgbClr val="B62822"/>
                </a:solidFill>
                <a:latin typeface="Arial" panose="020B0604020202020204" pitchFamily="34" charset="0"/>
              </a:endParaRPr>
            </a:p>
          </p:txBody>
        </p:sp>
        <p:sp>
          <p:nvSpPr>
            <p:cNvPr id="26" name="Text Box 70"/>
            <p:cNvSpPr>
              <a:spLocks noChangeArrowheads="1"/>
            </p:cNvSpPr>
            <p:nvPr/>
          </p:nvSpPr>
          <p:spPr bwMode="auto">
            <a:xfrm>
              <a:off x="0" y="0"/>
              <a:ext cx="2952326" cy="713459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rgbClr val="808080"/>
                    </a:outerShdw>
                  </a:effectLst>
                </a14:hiddenEffects>
              </a:ext>
            </a:extLst>
          </p:spPr>
          <p:txBody>
            <a:bodyPr lIns="72574" tIns="36287" rIns="72574" bIns="36287">
              <a:spAutoFit/>
            </a:bodyPr>
            <a:lstStyle>
              <a:lvl1pPr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1pPr>
              <a:lvl2pPr marL="742950" indent="-28575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2pPr>
              <a:lvl3pPr marL="11430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3pPr>
              <a:lvl4pPr marL="16002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4pPr>
              <a:lvl5pPr marL="2057400" indent="-228600" eaLnBrk="0" hangingPunct="0"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buFont typeface="Arial" panose="020B0604020202020204" pitchFamily="34" charset="0"/>
                <a:defRPr>
                  <a:solidFill>
                    <a:schemeClr val="tx1"/>
                  </a:solidFill>
                  <a:latin typeface="Arial" panose="020B0604020202020204" pitchFamily="34" charset="0"/>
                  <a:ea typeface="宋体" panose="02010600030101010101" pitchFamily="2" charset="-122"/>
                </a:defRPr>
              </a:lvl9pPr>
            </a:lstStyle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  <a:p>
              <a:pPr algn="ctr" fontAlgn="base">
                <a:lnSpc>
                  <a:spcPct val="13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A68461"/>
                </a:buClr>
                <a:buFont typeface="Arial" panose="020B0604020202020204" pitchFamily="34" charset="0"/>
                <a:buNone/>
              </a:pPr>
              <a:r>
                <a:rPr lang="zh-CN" altLang="en-US" sz="1600">
                  <a:solidFill>
                    <a:srgbClr val="000000"/>
                  </a:solidFill>
                  <a:latin typeface="微软雅黑" panose="020B0503020204020204" pitchFamily="34" charset="-122"/>
                  <a:ea typeface="微软雅黑" panose="020B0503020204020204" pitchFamily="34" charset="-122"/>
                  <a:sym typeface="宋体" panose="02010600030101010101" pitchFamily="2" charset="-122"/>
                </a:rPr>
                <a:t>单击此处添加文本</a:t>
              </a:r>
              <a:endParaRPr lang="en-US" altLang="zh-CN" sz="1600">
                <a:solidFill>
                  <a:srgbClr val="000000"/>
                </a:solidFill>
                <a:latin typeface="微软雅黑" panose="020B0503020204020204" pitchFamily="34" charset="-122"/>
                <a:ea typeface="微软雅黑" panose="020B0503020204020204" pitchFamily="34" charset="-122"/>
                <a:sym typeface="宋体" panose="02010600030101010101" pitchFamily="2" charset="-122"/>
              </a:endParaRPr>
            </a:p>
          </p:txBody>
        </p:sp>
      </p:grp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grpSp>
        <p:nvGrpSpPr>
          <p:cNvPr id="6" name="组合 5"/>
          <p:cNvGrpSpPr/>
          <p:nvPr/>
        </p:nvGrpSpPr>
        <p:grpSpPr>
          <a:xfrm>
            <a:off x="1203418" y="1999130"/>
            <a:ext cx="4148512" cy="4033384"/>
            <a:chOff x="1017431" y="1226711"/>
            <a:chExt cx="4250029" cy="4250029"/>
          </a:xfrm>
        </p:grpSpPr>
        <p:grpSp>
          <p:nvGrpSpPr>
            <p:cNvPr id="7" name="组合 6"/>
            <p:cNvGrpSpPr/>
            <p:nvPr/>
          </p:nvGrpSpPr>
          <p:grpSpPr>
            <a:xfrm>
              <a:off x="1017431" y="1226711"/>
              <a:ext cx="4250029" cy="4250029"/>
              <a:chOff x="3296991" y="1378038"/>
              <a:chExt cx="3760631" cy="3760631"/>
            </a:xfrm>
          </p:grpSpPr>
          <p:sp>
            <p:nvSpPr>
              <p:cNvPr id="12" name="饼形 11"/>
              <p:cNvSpPr/>
              <p:nvPr/>
            </p:nvSpPr>
            <p:spPr>
              <a:xfrm>
                <a:off x="5177307" y="2318196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3" name="饼形 12"/>
              <p:cNvSpPr/>
              <p:nvPr/>
            </p:nvSpPr>
            <p:spPr>
              <a:xfrm rot="5400000">
                <a:off x="4237150" y="3258354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4" name="饼形 13"/>
              <p:cNvSpPr/>
              <p:nvPr/>
            </p:nvSpPr>
            <p:spPr>
              <a:xfrm rot="16200000">
                <a:off x="4237149" y="1378038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5" name="饼形 14"/>
              <p:cNvSpPr/>
              <p:nvPr/>
            </p:nvSpPr>
            <p:spPr>
              <a:xfrm rot="10800000">
                <a:off x="3296991" y="2318195"/>
                <a:ext cx="1880315" cy="1880315"/>
              </a:xfrm>
              <a:prstGeom prst="pie">
                <a:avLst>
                  <a:gd name="adj1" fmla="val 0"/>
                  <a:gd name="adj2" fmla="val 10799998"/>
                </a:avLst>
              </a:prstGeom>
              <a:solidFill>
                <a:schemeClr val="tx1">
                  <a:lumMod val="65000"/>
                  <a:lumOff val="35000"/>
                </a:schemeClr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>
                  <a:solidFill>
                    <a:schemeClr val="tx1"/>
                  </a:solidFill>
                </a:endParaRPr>
              </a:p>
            </p:txBody>
          </p:sp>
          <p:sp>
            <p:nvSpPr>
              <p:cNvPr id="16" name="椭圆 15"/>
              <p:cNvSpPr/>
              <p:nvPr/>
            </p:nvSpPr>
            <p:spPr>
              <a:xfrm>
                <a:off x="4997001" y="3078049"/>
                <a:ext cx="360609" cy="360609"/>
              </a:xfrm>
              <a:prstGeom prst="ellipse">
                <a:avLst/>
              </a:prstGeom>
              <a:solidFill>
                <a:schemeClr val="bg1"/>
              </a:solidFill>
              <a:ln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pic>
          <p:nvPicPr>
            <p:cNvPr id="8" name="图片 7"/>
            <p:cNvPicPr>
              <a:picLocks noChangeAspect="1"/>
            </p:cNvPicPr>
            <p:nvPr/>
          </p:nvPicPr>
          <p:blipFill>
            <a:blip r:embed="rId3" cstate="screen"/>
            <a:stretch>
              <a:fillRect/>
            </a:stretch>
          </p:blipFill>
          <p:spPr>
            <a:xfrm>
              <a:off x="1537246" y="2611683"/>
              <a:ext cx="648041" cy="650477"/>
            </a:xfrm>
            <a:prstGeom prst="rect">
              <a:avLst/>
            </a:prstGeom>
          </p:spPr>
        </p:pic>
        <p:pic>
          <p:nvPicPr>
            <p:cNvPr id="9" name="图片 8"/>
            <p:cNvPicPr>
              <a:picLocks noChangeAspect="1"/>
            </p:cNvPicPr>
            <p:nvPr/>
          </p:nvPicPr>
          <p:blipFill>
            <a:blip r:embed="rId4" cstate="screen"/>
            <a:stretch>
              <a:fillRect/>
            </a:stretch>
          </p:blipFill>
          <p:spPr>
            <a:xfrm>
              <a:off x="2376900" y="4414231"/>
              <a:ext cx="561776" cy="561776"/>
            </a:xfrm>
            <a:prstGeom prst="rect">
              <a:avLst/>
            </a:prstGeom>
          </p:spPr>
        </p:pic>
        <p:pic>
          <p:nvPicPr>
            <p:cNvPr id="10" name="图片 9"/>
            <p:cNvPicPr>
              <a:picLocks noChangeAspect="1"/>
            </p:cNvPicPr>
            <p:nvPr/>
          </p:nvPicPr>
          <p:blipFill>
            <a:blip r:embed="rId5" cstate="screen"/>
            <a:stretch>
              <a:fillRect/>
            </a:stretch>
          </p:blipFill>
          <p:spPr>
            <a:xfrm>
              <a:off x="3204432" y="1675450"/>
              <a:ext cx="787774" cy="784824"/>
            </a:xfrm>
            <a:prstGeom prst="rect">
              <a:avLst/>
            </a:prstGeom>
          </p:spPr>
        </p:pic>
        <p:pic>
          <p:nvPicPr>
            <p:cNvPr id="11" name="图片 10"/>
            <p:cNvPicPr>
              <a:picLocks noChangeAspect="1"/>
            </p:cNvPicPr>
            <p:nvPr/>
          </p:nvPicPr>
          <p:blipFill>
            <a:blip r:embed="rId6" cstate="screen"/>
            <a:stretch>
              <a:fillRect/>
            </a:stretch>
          </p:blipFill>
          <p:spPr>
            <a:xfrm>
              <a:off x="3932717" y="3416058"/>
              <a:ext cx="834784" cy="834784"/>
            </a:xfrm>
            <a:prstGeom prst="rect">
              <a:avLst/>
            </a:prstGeom>
          </p:spPr>
        </p:pic>
      </p:grpSp>
      <p:grpSp>
        <p:nvGrpSpPr>
          <p:cNvPr id="17" name="组合 16"/>
          <p:cNvGrpSpPr/>
          <p:nvPr/>
        </p:nvGrpSpPr>
        <p:grpSpPr>
          <a:xfrm>
            <a:off x="6398390" y="1745403"/>
            <a:ext cx="4801409" cy="892552"/>
            <a:chOff x="6398390" y="1745403"/>
            <a:chExt cx="4801409" cy="892552"/>
          </a:xfrm>
        </p:grpSpPr>
        <p:sp>
          <p:nvSpPr>
            <p:cNvPr id="18" name="椭圆 1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/>
                <a:t>1</a:t>
              </a:r>
              <a:endParaRPr lang="zh-CN" altLang="en-US" sz="2000" dirty="0"/>
            </a:p>
          </p:txBody>
        </p:sp>
        <p:grpSp>
          <p:nvGrpSpPr>
            <p:cNvPr id="19" name="组合 1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0" name="矩形 1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1" name="文本框 2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您的文本</a:t>
                </a:r>
              </a:p>
            </p:txBody>
          </p:sp>
        </p:grpSp>
      </p:grpSp>
      <p:grpSp>
        <p:nvGrpSpPr>
          <p:cNvPr id="22" name="组合 21"/>
          <p:cNvGrpSpPr/>
          <p:nvPr/>
        </p:nvGrpSpPr>
        <p:grpSpPr>
          <a:xfrm>
            <a:off x="6398390" y="2867227"/>
            <a:ext cx="4801409" cy="892552"/>
            <a:chOff x="6398390" y="1745403"/>
            <a:chExt cx="4801409" cy="892552"/>
          </a:xfrm>
        </p:grpSpPr>
        <p:sp>
          <p:nvSpPr>
            <p:cNvPr id="23" name="椭圆 2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/>
                <a:t>2</a:t>
              </a:r>
              <a:endParaRPr lang="zh-CN" altLang="en-US" sz="2000" dirty="0"/>
            </a:p>
          </p:txBody>
        </p:sp>
        <p:grpSp>
          <p:nvGrpSpPr>
            <p:cNvPr id="24" name="组合 2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25" name="矩形 2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26" name="文本框 2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您的文本</a:t>
                </a:r>
              </a:p>
            </p:txBody>
          </p:sp>
        </p:grpSp>
      </p:grpSp>
      <p:grpSp>
        <p:nvGrpSpPr>
          <p:cNvPr id="27" name="组合 26"/>
          <p:cNvGrpSpPr/>
          <p:nvPr/>
        </p:nvGrpSpPr>
        <p:grpSpPr>
          <a:xfrm>
            <a:off x="6398390" y="4076875"/>
            <a:ext cx="4801409" cy="892552"/>
            <a:chOff x="6398390" y="1745403"/>
            <a:chExt cx="4801409" cy="892552"/>
          </a:xfrm>
        </p:grpSpPr>
        <p:sp>
          <p:nvSpPr>
            <p:cNvPr id="28" name="椭圆 27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/>
                <a:t>3</a:t>
              </a:r>
              <a:endParaRPr lang="zh-CN" altLang="en-US" sz="2000" dirty="0"/>
            </a:p>
          </p:txBody>
        </p:sp>
        <p:grpSp>
          <p:nvGrpSpPr>
            <p:cNvPr id="29" name="组合 28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0" name="矩形 29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1" name="文本框 30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您的文本</a:t>
                </a:r>
              </a:p>
            </p:txBody>
          </p:sp>
        </p:grpSp>
      </p:grpSp>
      <p:grpSp>
        <p:nvGrpSpPr>
          <p:cNvPr id="32" name="组合 31"/>
          <p:cNvGrpSpPr/>
          <p:nvPr/>
        </p:nvGrpSpPr>
        <p:grpSpPr>
          <a:xfrm>
            <a:off x="6398390" y="5245279"/>
            <a:ext cx="4801409" cy="892552"/>
            <a:chOff x="6398390" y="1745403"/>
            <a:chExt cx="4801409" cy="892552"/>
          </a:xfrm>
        </p:grpSpPr>
        <p:sp>
          <p:nvSpPr>
            <p:cNvPr id="33" name="椭圆 32"/>
            <p:cNvSpPr/>
            <p:nvPr/>
          </p:nvSpPr>
          <p:spPr>
            <a:xfrm>
              <a:off x="6398390" y="1999130"/>
              <a:ext cx="442709" cy="442709"/>
            </a:xfrm>
            <a:prstGeom prst="ellipse">
              <a:avLst/>
            </a:prstGeom>
            <a:solidFill>
              <a:srgbClr val="D03037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altLang="zh-CN" sz="2000" dirty="0"/>
                <a:t>4</a:t>
              </a:r>
              <a:endParaRPr lang="zh-CN" altLang="en-US" sz="2000" dirty="0"/>
            </a:p>
          </p:txBody>
        </p:sp>
        <p:grpSp>
          <p:nvGrpSpPr>
            <p:cNvPr id="34" name="组合 33"/>
            <p:cNvGrpSpPr/>
            <p:nvPr/>
          </p:nvGrpSpPr>
          <p:grpSpPr>
            <a:xfrm>
              <a:off x="6949986" y="1745403"/>
              <a:ext cx="4249813" cy="892552"/>
              <a:chOff x="7173747" y="1044508"/>
              <a:chExt cx="4249813" cy="892552"/>
            </a:xfrm>
          </p:grpSpPr>
          <p:sp>
            <p:nvSpPr>
              <p:cNvPr id="35" name="矩形 34"/>
              <p:cNvSpPr/>
              <p:nvPr/>
            </p:nvSpPr>
            <p:spPr>
              <a:xfrm>
                <a:off x="7173747" y="1413840"/>
                <a:ext cx="4249813" cy="523220"/>
              </a:xfrm>
              <a:prstGeom prst="rect">
                <a:avLst/>
              </a:prstGeom>
              <a:ln>
                <a:noFill/>
              </a:ln>
            </p:spPr>
            <p:txBody>
              <a:bodyPr wrap="square">
                <a:spAutoFit/>
              </a:bodyPr>
              <a:lstStyle/>
              <a:p>
                <a:pPr algn="just"/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我们工作室致力于专业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模板的发布，课件及汇报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的美化，并为您提供专业的</a:t>
                </a:r>
                <a:r>
                  <a:rPr lang="en-US" altLang="zh-CN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PPT</a:t>
                </a:r>
                <a:r>
                  <a:rPr lang="zh-CN" altLang="en-US" sz="1400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个性定制服务。</a:t>
                </a:r>
                <a:endParaRPr lang="en-US" altLang="zh-CN" sz="1400" dirty="0">
                  <a:latin typeface="微软雅黑" panose="020B0503020204020204" pitchFamily="34" charset="-122"/>
                  <a:ea typeface="微软雅黑" panose="020B0503020204020204" pitchFamily="34" charset="-122"/>
                </a:endParaRPr>
              </a:p>
            </p:txBody>
          </p:sp>
          <p:sp>
            <p:nvSpPr>
              <p:cNvPr id="36" name="文本框 35"/>
              <p:cNvSpPr txBox="1"/>
              <p:nvPr/>
            </p:nvSpPr>
            <p:spPr>
              <a:xfrm>
                <a:off x="7173747" y="1044508"/>
                <a:ext cx="1236766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zh-CN" altLang="en-US" b="1" dirty="0">
                    <a:latin typeface="微软雅黑" panose="020B0503020204020204" pitchFamily="34" charset="-122"/>
                    <a:ea typeface="微软雅黑" panose="020B0503020204020204" pitchFamily="34" charset="-122"/>
                  </a:rPr>
                  <a:t>您的文本</a:t>
                </a:r>
              </a:p>
            </p:txBody>
          </p:sp>
        </p:grpSp>
      </p:grp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矩形 3"/>
          <p:cNvSpPr/>
          <p:nvPr/>
        </p:nvSpPr>
        <p:spPr>
          <a:xfrm>
            <a:off x="0" y="487680"/>
            <a:ext cx="162560" cy="487680"/>
          </a:xfrm>
          <a:prstGeom prst="rect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文本框 4"/>
          <p:cNvSpPr txBox="1"/>
          <p:nvPr/>
        </p:nvSpPr>
        <p:spPr>
          <a:xfrm>
            <a:off x="162560" y="518160"/>
            <a:ext cx="24485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2000" b="1" dirty="0">
                <a:latin typeface="+mn-ea"/>
              </a:rPr>
              <a:t>父亲节快乐</a:t>
            </a:r>
          </a:p>
        </p:txBody>
      </p:sp>
      <p:sp>
        <p:nvSpPr>
          <p:cNvPr id="6" name="Oval 6"/>
          <p:cNvSpPr/>
          <p:nvPr/>
        </p:nvSpPr>
        <p:spPr>
          <a:xfrm>
            <a:off x="5031034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7" name="Oval 10"/>
          <p:cNvSpPr/>
          <p:nvPr/>
        </p:nvSpPr>
        <p:spPr>
          <a:xfrm>
            <a:off x="1669270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8" name="Oval 13"/>
          <p:cNvSpPr/>
          <p:nvPr/>
        </p:nvSpPr>
        <p:spPr>
          <a:xfrm>
            <a:off x="8392798" y="2554535"/>
            <a:ext cx="2053733" cy="2053733"/>
          </a:xfrm>
          <a:prstGeom prst="ellipse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prstClr val="white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9" name="Freeform 283"/>
          <p:cNvSpPr>
            <a:spLocks noEditPoints="1"/>
          </p:cNvSpPr>
          <p:nvPr/>
        </p:nvSpPr>
        <p:spPr bwMode="auto">
          <a:xfrm>
            <a:off x="2374902" y="2792415"/>
            <a:ext cx="617534" cy="617534"/>
          </a:xfrm>
          <a:custGeom>
            <a:avLst/>
            <a:gdLst>
              <a:gd name="T0" fmla="*/ 144 w 288"/>
              <a:gd name="T1" fmla="*/ 0 h 288"/>
              <a:gd name="T2" fmla="*/ 0 w 288"/>
              <a:gd name="T3" fmla="*/ 144 h 288"/>
              <a:gd name="T4" fmla="*/ 17 w 288"/>
              <a:gd name="T5" fmla="*/ 212 h 288"/>
              <a:gd name="T6" fmla="*/ 77 w 288"/>
              <a:gd name="T7" fmla="*/ 272 h 288"/>
              <a:gd name="T8" fmla="*/ 144 w 288"/>
              <a:gd name="T9" fmla="*/ 288 h 288"/>
              <a:gd name="T10" fmla="*/ 213 w 288"/>
              <a:gd name="T11" fmla="*/ 271 h 288"/>
              <a:gd name="T12" fmla="*/ 272 w 288"/>
              <a:gd name="T13" fmla="*/ 210 h 288"/>
              <a:gd name="T14" fmla="*/ 288 w 288"/>
              <a:gd name="T15" fmla="*/ 144 h 288"/>
              <a:gd name="T16" fmla="*/ 144 w 288"/>
              <a:gd name="T17" fmla="*/ 0 h 288"/>
              <a:gd name="T18" fmla="*/ 248 w 288"/>
              <a:gd name="T19" fmla="*/ 138 h 288"/>
              <a:gd name="T20" fmla="*/ 215 w 288"/>
              <a:gd name="T21" fmla="*/ 138 h 288"/>
              <a:gd name="T22" fmla="*/ 215 w 288"/>
              <a:gd name="T23" fmla="*/ 125 h 288"/>
              <a:gd name="T24" fmla="*/ 248 w 288"/>
              <a:gd name="T25" fmla="*/ 125 h 288"/>
              <a:gd name="T26" fmla="*/ 248 w 288"/>
              <a:gd name="T27" fmla="*/ 138 h 288"/>
              <a:gd name="T28" fmla="*/ 212 w 288"/>
              <a:gd name="T29" fmla="*/ 65 h 288"/>
              <a:gd name="T30" fmla="*/ 221 w 288"/>
              <a:gd name="T31" fmla="*/ 74 h 288"/>
              <a:gd name="T32" fmla="*/ 198 w 288"/>
              <a:gd name="T33" fmla="*/ 97 h 288"/>
              <a:gd name="T34" fmla="*/ 189 w 288"/>
              <a:gd name="T35" fmla="*/ 88 h 288"/>
              <a:gd name="T36" fmla="*/ 212 w 288"/>
              <a:gd name="T37" fmla="*/ 65 h 288"/>
              <a:gd name="T38" fmla="*/ 137 w 288"/>
              <a:gd name="T39" fmla="*/ 35 h 288"/>
              <a:gd name="T40" fmla="*/ 151 w 288"/>
              <a:gd name="T41" fmla="*/ 35 h 288"/>
              <a:gd name="T42" fmla="*/ 151 w 288"/>
              <a:gd name="T43" fmla="*/ 36 h 288"/>
              <a:gd name="T44" fmla="*/ 151 w 288"/>
              <a:gd name="T45" fmla="*/ 68 h 288"/>
              <a:gd name="T46" fmla="*/ 137 w 288"/>
              <a:gd name="T47" fmla="*/ 68 h 288"/>
              <a:gd name="T48" fmla="*/ 137 w 288"/>
              <a:gd name="T49" fmla="*/ 36 h 288"/>
              <a:gd name="T50" fmla="*/ 137 w 288"/>
              <a:gd name="T51" fmla="*/ 35 h 288"/>
              <a:gd name="T52" fmla="*/ 40 w 288"/>
              <a:gd name="T53" fmla="*/ 125 h 288"/>
              <a:gd name="T54" fmla="*/ 73 w 288"/>
              <a:gd name="T55" fmla="*/ 125 h 288"/>
              <a:gd name="T56" fmla="*/ 73 w 288"/>
              <a:gd name="T57" fmla="*/ 138 h 288"/>
              <a:gd name="T58" fmla="*/ 40 w 288"/>
              <a:gd name="T59" fmla="*/ 138 h 288"/>
              <a:gd name="T60" fmla="*/ 40 w 288"/>
              <a:gd name="T61" fmla="*/ 125 h 288"/>
              <a:gd name="T62" fmla="*/ 90 w 288"/>
              <a:gd name="T63" fmla="*/ 97 h 288"/>
              <a:gd name="T64" fmla="*/ 66 w 288"/>
              <a:gd name="T65" fmla="*/ 74 h 288"/>
              <a:gd name="T66" fmla="*/ 76 w 288"/>
              <a:gd name="T67" fmla="*/ 65 h 288"/>
              <a:gd name="T68" fmla="*/ 99 w 288"/>
              <a:gd name="T69" fmla="*/ 88 h 288"/>
              <a:gd name="T70" fmla="*/ 90 w 288"/>
              <a:gd name="T71" fmla="*/ 97 h 288"/>
              <a:gd name="T72" fmla="*/ 140 w 288"/>
              <a:gd name="T73" fmla="*/ 252 h 288"/>
              <a:gd name="T74" fmla="*/ 132 w 288"/>
              <a:gd name="T75" fmla="*/ 248 h 288"/>
              <a:gd name="T76" fmla="*/ 130 w 288"/>
              <a:gd name="T77" fmla="*/ 225 h 288"/>
              <a:gd name="T78" fmla="*/ 140 w 288"/>
              <a:gd name="T79" fmla="*/ 107 h 288"/>
              <a:gd name="T80" fmla="*/ 150 w 288"/>
              <a:gd name="T81" fmla="*/ 107 h 288"/>
              <a:gd name="T82" fmla="*/ 160 w 288"/>
              <a:gd name="T83" fmla="*/ 226 h 288"/>
              <a:gd name="T84" fmla="*/ 157 w 288"/>
              <a:gd name="T85" fmla="*/ 248 h 288"/>
              <a:gd name="T86" fmla="*/ 151 w 288"/>
              <a:gd name="T87" fmla="*/ 252 h 288"/>
              <a:gd name="T88" fmla="*/ 140 w 288"/>
              <a:gd name="T89" fmla="*/ 252 h 288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</a:cxnLst>
            <a:rect l="0" t="0" r="r" b="b"/>
            <a:pathLst>
              <a:path w="288" h="288">
                <a:moveTo>
                  <a:pt x="144" y="0"/>
                </a:moveTo>
                <a:cubicBezTo>
                  <a:pt x="64" y="0"/>
                  <a:pt x="0" y="65"/>
                  <a:pt x="0" y="144"/>
                </a:cubicBezTo>
                <a:cubicBezTo>
                  <a:pt x="0" y="169"/>
                  <a:pt x="6" y="192"/>
                  <a:pt x="17" y="212"/>
                </a:cubicBezTo>
                <a:cubicBezTo>
                  <a:pt x="31" y="237"/>
                  <a:pt x="52" y="258"/>
                  <a:pt x="77" y="272"/>
                </a:cubicBezTo>
                <a:cubicBezTo>
                  <a:pt x="97" y="282"/>
                  <a:pt x="120" y="288"/>
                  <a:pt x="144" y="288"/>
                </a:cubicBezTo>
                <a:cubicBezTo>
                  <a:pt x="169" y="288"/>
                  <a:pt x="192" y="282"/>
                  <a:pt x="213" y="271"/>
                </a:cubicBezTo>
                <a:cubicBezTo>
                  <a:pt x="238" y="257"/>
                  <a:pt x="259" y="236"/>
                  <a:pt x="272" y="210"/>
                </a:cubicBezTo>
                <a:cubicBezTo>
                  <a:pt x="282" y="190"/>
                  <a:pt x="288" y="168"/>
                  <a:pt x="288" y="144"/>
                </a:cubicBezTo>
                <a:cubicBezTo>
                  <a:pt x="288" y="65"/>
                  <a:pt x="224" y="0"/>
                  <a:pt x="144" y="0"/>
                </a:cubicBezTo>
                <a:close/>
                <a:moveTo>
                  <a:pt x="248" y="138"/>
                </a:moveTo>
                <a:cubicBezTo>
                  <a:pt x="215" y="138"/>
                  <a:pt x="215" y="138"/>
                  <a:pt x="215" y="138"/>
                </a:cubicBezTo>
                <a:cubicBezTo>
                  <a:pt x="215" y="125"/>
                  <a:pt x="215" y="125"/>
                  <a:pt x="215" y="125"/>
                </a:cubicBezTo>
                <a:cubicBezTo>
                  <a:pt x="248" y="125"/>
                  <a:pt x="248" y="125"/>
                  <a:pt x="248" y="125"/>
                </a:cubicBezTo>
                <a:lnTo>
                  <a:pt x="248" y="138"/>
                </a:lnTo>
                <a:close/>
                <a:moveTo>
                  <a:pt x="212" y="65"/>
                </a:moveTo>
                <a:cubicBezTo>
                  <a:pt x="221" y="74"/>
                  <a:pt x="221" y="74"/>
                  <a:pt x="221" y="74"/>
                </a:cubicBezTo>
                <a:cubicBezTo>
                  <a:pt x="198" y="97"/>
                  <a:pt x="198" y="97"/>
                  <a:pt x="198" y="97"/>
                </a:cubicBezTo>
                <a:cubicBezTo>
                  <a:pt x="189" y="88"/>
                  <a:pt x="189" y="88"/>
                  <a:pt x="189" y="88"/>
                </a:cubicBezTo>
                <a:lnTo>
                  <a:pt x="212" y="65"/>
                </a:lnTo>
                <a:close/>
                <a:moveTo>
                  <a:pt x="137" y="35"/>
                </a:moveTo>
                <a:cubicBezTo>
                  <a:pt x="151" y="35"/>
                  <a:pt x="151" y="35"/>
                  <a:pt x="151" y="35"/>
                </a:cubicBezTo>
                <a:cubicBezTo>
                  <a:pt x="151" y="36"/>
                  <a:pt x="151" y="36"/>
                  <a:pt x="151" y="36"/>
                </a:cubicBezTo>
                <a:cubicBezTo>
                  <a:pt x="151" y="68"/>
                  <a:pt x="151" y="68"/>
                  <a:pt x="151" y="68"/>
                </a:cubicBezTo>
                <a:cubicBezTo>
                  <a:pt x="137" y="68"/>
                  <a:pt x="137" y="68"/>
                  <a:pt x="137" y="68"/>
                </a:cubicBezTo>
                <a:cubicBezTo>
                  <a:pt x="137" y="36"/>
                  <a:pt x="137" y="36"/>
                  <a:pt x="137" y="36"/>
                </a:cubicBezTo>
                <a:lnTo>
                  <a:pt x="137" y="35"/>
                </a:lnTo>
                <a:close/>
                <a:moveTo>
                  <a:pt x="40" y="125"/>
                </a:moveTo>
                <a:cubicBezTo>
                  <a:pt x="73" y="125"/>
                  <a:pt x="73" y="125"/>
                  <a:pt x="73" y="125"/>
                </a:cubicBezTo>
                <a:cubicBezTo>
                  <a:pt x="73" y="138"/>
                  <a:pt x="73" y="138"/>
                  <a:pt x="73" y="138"/>
                </a:cubicBezTo>
                <a:cubicBezTo>
                  <a:pt x="40" y="138"/>
                  <a:pt x="40" y="138"/>
                  <a:pt x="40" y="138"/>
                </a:cubicBezTo>
                <a:lnTo>
                  <a:pt x="40" y="125"/>
                </a:lnTo>
                <a:close/>
                <a:moveTo>
                  <a:pt x="90" y="97"/>
                </a:moveTo>
                <a:cubicBezTo>
                  <a:pt x="66" y="74"/>
                  <a:pt x="66" y="74"/>
                  <a:pt x="66" y="74"/>
                </a:cubicBezTo>
                <a:cubicBezTo>
                  <a:pt x="76" y="65"/>
                  <a:pt x="76" y="65"/>
                  <a:pt x="76" y="65"/>
                </a:cubicBezTo>
                <a:cubicBezTo>
                  <a:pt x="99" y="88"/>
                  <a:pt x="99" y="88"/>
                  <a:pt x="99" y="88"/>
                </a:cubicBezTo>
                <a:lnTo>
                  <a:pt x="90" y="97"/>
                </a:lnTo>
                <a:close/>
                <a:moveTo>
                  <a:pt x="140" y="252"/>
                </a:moveTo>
                <a:cubicBezTo>
                  <a:pt x="137" y="251"/>
                  <a:pt x="135" y="250"/>
                  <a:pt x="132" y="248"/>
                </a:cubicBezTo>
                <a:cubicBezTo>
                  <a:pt x="126" y="242"/>
                  <a:pt x="126" y="232"/>
                  <a:pt x="130" y="225"/>
                </a:cubicBezTo>
                <a:cubicBezTo>
                  <a:pt x="140" y="107"/>
                  <a:pt x="140" y="107"/>
                  <a:pt x="140" y="107"/>
                </a:cubicBezTo>
                <a:cubicBezTo>
                  <a:pt x="150" y="107"/>
                  <a:pt x="150" y="107"/>
                  <a:pt x="150" y="107"/>
                </a:cubicBezTo>
                <a:cubicBezTo>
                  <a:pt x="160" y="226"/>
                  <a:pt x="160" y="226"/>
                  <a:pt x="160" y="226"/>
                </a:cubicBezTo>
                <a:cubicBezTo>
                  <a:pt x="164" y="233"/>
                  <a:pt x="164" y="242"/>
                  <a:pt x="157" y="248"/>
                </a:cubicBezTo>
                <a:cubicBezTo>
                  <a:pt x="156" y="250"/>
                  <a:pt x="153" y="251"/>
                  <a:pt x="151" y="252"/>
                </a:cubicBezTo>
                <a:cubicBezTo>
                  <a:pt x="147" y="253"/>
                  <a:pt x="143" y="253"/>
                  <a:pt x="140" y="25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0" name="Freeform 362"/>
          <p:cNvSpPr>
            <a:spLocks noEditPoints="1"/>
          </p:cNvSpPr>
          <p:nvPr/>
        </p:nvSpPr>
        <p:spPr bwMode="auto">
          <a:xfrm>
            <a:off x="5742900" y="2813064"/>
            <a:ext cx="617534" cy="439032"/>
          </a:xfrm>
          <a:custGeom>
            <a:avLst/>
            <a:gdLst>
              <a:gd name="T0" fmla="*/ 279 w 288"/>
              <a:gd name="T1" fmla="*/ 24 h 204"/>
              <a:gd name="T2" fmla="*/ 219 w 288"/>
              <a:gd name="T3" fmla="*/ 24 h 204"/>
              <a:gd name="T4" fmla="*/ 219 w 288"/>
              <a:gd name="T5" fmla="*/ 24 h 204"/>
              <a:gd name="T6" fmla="*/ 211 w 288"/>
              <a:gd name="T7" fmla="*/ 8 h 204"/>
              <a:gd name="T8" fmla="*/ 199 w 288"/>
              <a:gd name="T9" fmla="*/ 0 h 204"/>
              <a:gd name="T10" fmla="*/ 89 w 288"/>
              <a:gd name="T11" fmla="*/ 0 h 204"/>
              <a:gd name="T12" fmla="*/ 77 w 288"/>
              <a:gd name="T13" fmla="*/ 8 h 204"/>
              <a:gd name="T14" fmla="*/ 68 w 288"/>
              <a:gd name="T15" fmla="*/ 24 h 204"/>
              <a:gd name="T16" fmla="*/ 68 w 288"/>
              <a:gd name="T17" fmla="*/ 24 h 204"/>
              <a:gd name="T18" fmla="*/ 9 w 288"/>
              <a:gd name="T19" fmla="*/ 24 h 204"/>
              <a:gd name="T20" fmla="*/ 0 w 288"/>
              <a:gd name="T21" fmla="*/ 33 h 204"/>
              <a:gd name="T22" fmla="*/ 0 w 288"/>
              <a:gd name="T23" fmla="*/ 195 h 204"/>
              <a:gd name="T24" fmla="*/ 9 w 288"/>
              <a:gd name="T25" fmla="*/ 204 h 204"/>
              <a:gd name="T26" fmla="*/ 279 w 288"/>
              <a:gd name="T27" fmla="*/ 204 h 204"/>
              <a:gd name="T28" fmla="*/ 288 w 288"/>
              <a:gd name="T29" fmla="*/ 195 h 204"/>
              <a:gd name="T30" fmla="*/ 288 w 288"/>
              <a:gd name="T31" fmla="*/ 33 h 204"/>
              <a:gd name="T32" fmla="*/ 279 w 288"/>
              <a:gd name="T33" fmla="*/ 24 h 204"/>
              <a:gd name="T34" fmla="*/ 144 w 288"/>
              <a:gd name="T35" fmla="*/ 175 h 204"/>
              <a:gd name="T36" fmla="*/ 82 w 288"/>
              <a:gd name="T37" fmla="*/ 113 h 204"/>
              <a:gd name="T38" fmla="*/ 144 w 288"/>
              <a:gd name="T39" fmla="*/ 51 h 204"/>
              <a:gd name="T40" fmla="*/ 206 w 288"/>
              <a:gd name="T41" fmla="*/ 113 h 204"/>
              <a:gd name="T42" fmla="*/ 144 w 288"/>
              <a:gd name="T43" fmla="*/ 175 h 20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</a:cxnLst>
            <a:rect l="0" t="0" r="r" b="b"/>
            <a:pathLst>
              <a:path w="288" h="204">
                <a:moveTo>
                  <a:pt x="279" y="24"/>
                </a:moveTo>
                <a:cubicBezTo>
                  <a:pt x="219" y="24"/>
                  <a:pt x="219" y="24"/>
                  <a:pt x="219" y="24"/>
                </a:cubicBezTo>
                <a:cubicBezTo>
                  <a:pt x="219" y="24"/>
                  <a:pt x="219" y="24"/>
                  <a:pt x="219" y="24"/>
                </a:cubicBezTo>
                <a:cubicBezTo>
                  <a:pt x="211" y="8"/>
                  <a:pt x="211" y="8"/>
                  <a:pt x="211" y="8"/>
                </a:cubicBezTo>
                <a:cubicBezTo>
                  <a:pt x="209" y="3"/>
                  <a:pt x="204" y="0"/>
                  <a:pt x="199" y="0"/>
                </a:cubicBezTo>
                <a:cubicBezTo>
                  <a:pt x="89" y="0"/>
                  <a:pt x="89" y="0"/>
                  <a:pt x="89" y="0"/>
                </a:cubicBezTo>
                <a:cubicBezTo>
                  <a:pt x="84" y="0"/>
                  <a:pt x="79" y="3"/>
                  <a:pt x="77" y="8"/>
                </a:cubicBezTo>
                <a:cubicBezTo>
                  <a:pt x="68" y="24"/>
                  <a:pt x="68" y="24"/>
                  <a:pt x="68" y="24"/>
                </a:cubicBezTo>
                <a:cubicBezTo>
                  <a:pt x="68" y="24"/>
                  <a:pt x="68" y="24"/>
                  <a:pt x="68" y="24"/>
                </a:cubicBezTo>
                <a:cubicBezTo>
                  <a:pt x="9" y="24"/>
                  <a:pt x="9" y="24"/>
                  <a:pt x="9" y="24"/>
                </a:cubicBezTo>
                <a:cubicBezTo>
                  <a:pt x="4" y="24"/>
                  <a:pt x="0" y="28"/>
                  <a:pt x="0" y="33"/>
                </a:cubicBezTo>
                <a:cubicBezTo>
                  <a:pt x="0" y="195"/>
                  <a:pt x="0" y="195"/>
                  <a:pt x="0" y="195"/>
                </a:cubicBezTo>
                <a:cubicBezTo>
                  <a:pt x="0" y="200"/>
                  <a:pt x="4" y="204"/>
                  <a:pt x="9" y="204"/>
                </a:cubicBezTo>
                <a:cubicBezTo>
                  <a:pt x="279" y="204"/>
                  <a:pt x="279" y="204"/>
                  <a:pt x="279" y="204"/>
                </a:cubicBezTo>
                <a:cubicBezTo>
                  <a:pt x="284" y="204"/>
                  <a:pt x="288" y="200"/>
                  <a:pt x="288" y="195"/>
                </a:cubicBezTo>
                <a:cubicBezTo>
                  <a:pt x="288" y="33"/>
                  <a:pt x="288" y="33"/>
                  <a:pt x="288" y="33"/>
                </a:cubicBezTo>
                <a:cubicBezTo>
                  <a:pt x="288" y="28"/>
                  <a:pt x="284" y="24"/>
                  <a:pt x="279" y="24"/>
                </a:cubicBezTo>
                <a:close/>
                <a:moveTo>
                  <a:pt x="144" y="175"/>
                </a:moveTo>
                <a:cubicBezTo>
                  <a:pt x="109" y="175"/>
                  <a:pt x="82" y="147"/>
                  <a:pt x="82" y="113"/>
                </a:cubicBezTo>
                <a:cubicBezTo>
                  <a:pt x="82" y="78"/>
                  <a:pt x="109" y="51"/>
                  <a:pt x="144" y="51"/>
                </a:cubicBezTo>
                <a:cubicBezTo>
                  <a:pt x="178" y="51"/>
                  <a:pt x="206" y="78"/>
                  <a:pt x="206" y="113"/>
                </a:cubicBezTo>
                <a:cubicBezTo>
                  <a:pt x="206" y="147"/>
                  <a:pt x="178" y="175"/>
                  <a:pt x="144" y="175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1" name="Freeform 382"/>
          <p:cNvSpPr>
            <a:spLocks noEditPoints="1"/>
          </p:cNvSpPr>
          <p:nvPr/>
        </p:nvSpPr>
        <p:spPr bwMode="auto">
          <a:xfrm>
            <a:off x="9110897" y="2860791"/>
            <a:ext cx="617534" cy="308768"/>
          </a:xfrm>
          <a:custGeom>
            <a:avLst/>
            <a:gdLst>
              <a:gd name="T0" fmla="*/ 144 w 288"/>
              <a:gd name="T1" fmla="*/ 102 h 144"/>
              <a:gd name="T2" fmla="*/ 72 w 288"/>
              <a:gd name="T3" fmla="*/ 144 h 144"/>
              <a:gd name="T4" fmla="*/ 20 w 288"/>
              <a:gd name="T5" fmla="*/ 124 h 144"/>
              <a:gd name="T6" fmla="*/ 0 w 288"/>
              <a:gd name="T7" fmla="*/ 72 h 144"/>
              <a:gd name="T8" fmla="*/ 20 w 288"/>
              <a:gd name="T9" fmla="*/ 20 h 144"/>
              <a:gd name="T10" fmla="*/ 72 w 288"/>
              <a:gd name="T11" fmla="*/ 0 h 144"/>
              <a:gd name="T12" fmla="*/ 144 w 288"/>
              <a:gd name="T13" fmla="*/ 42 h 144"/>
              <a:gd name="T14" fmla="*/ 216 w 288"/>
              <a:gd name="T15" fmla="*/ 0 h 144"/>
              <a:gd name="T16" fmla="*/ 268 w 288"/>
              <a:gd name="T17" fmla="*/ 20 h 144"/>
              <a:gd name="T18" fmla="*/ 288 w 288"/>
              <a:gd name="T19" fmla="*/ 72 h 144"/>
              <a:gd name="T20" fmla="*/ 268 w 288"/>
              <a:gd name="T21" fmla="*/ 124 h 144"/>
              <a:gd name="T22" fmla="*/ 217 w 288"/>
              <a:gd name="T23" fmla="*/ 144 h 144"/>
              <a:gd name="T24" fmla="*/ 144 w 288"/>
              <a:gd name="T25" fmla="*/ 102 h 144"/>
              <a:gd name="T26" fmla="*/ 121 w 288"/>
              <a:gd name="T27" fmla="*/ 72 h 144"/>
              <a:gd name="T28" fmla="*/ 73 w 288"/>
              <a:gd name="T29" fmla="*/ 39 h 144"/>
              <a:gd name="T30" fmla="*/ 50 w 288"/>
              <a:gd name="T31" fmla="*/ 49 h 144"/>
              <a:gd name="T32" fmla="*/ 40 w 288"/>
              <a:gd name="T33" fmla="*/ 72 h 144"/>
              <a:gd name="T34" fmla="*/ 50 w 288"/>
              <a:gd name="T35" fmla="*/ 96 h 144"/>
              <a:gd name="T36" fmla="*/ 73 w 288"/>
              <a:gd name="T37" fmla="*/ 105 h 144"/>
              <a:gd name="T38" fmla="*/ 121 w 288"/>
              <a:gd name="T39" fmla="*/ 72 h 144"/>
              <a:gd name="T40" fmla="*/ 167 w 288"/>
              <a:gd name="T41" fmla="*/ 72 h 144"/>
              <a:gd name="T42" fmla="*/ 215 w 288"/>
              <a:gd name="T43" fmla="*/ 105 h 144"/>
              <a:gd name="T44" fmla="*/ 238 w 288"/>
              <a:gd name="T45" fmla="*/ 96 h 144"/>
              <a:gd name="T46" fmla="*/ 247 w 288"/>
              <a:gd name="T47" fmla="*/ 72 h 144"/>
              <a:gd name="T48" fmla="*/ 238 w 288"/>
              <a:gd name="T49" fmla="*/ 49 h 144"/>
              <a:gd name="T50" fmla="*/ 215 w 288"/>
              <a:gd name="T51" fmla="*/ 39 h 144"/>
              <a:gd name="T52" fmla="*/ 167 w 288"/>
              <a:gd name="T53" fmla="*/ 72 h 144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</a:cxnLst>
            <a:rect l="0" t="0" r="r" b="b"/>
            <a:pathLst>
              <a:path w="288" h="144">
                <a:moveTo>
                  <a:pt x="144" y="102"/>
                </a:moveTo>
                <a:cubicBezTo>
                  <a:pt x="122" y="130"/>
                  <a:pt x="99" y="144"/>
                  <a:pt x="72" y="144"/>
                </a:cubicBezTo>
                <a:cubicBezTo>
                  <a:pt x="51" y="144"/>
                  <a:pt x="33" y="137"/>
                  <a:pt x="20" y="124"/>
                </a:cubicBezTo>
                <a:cubicBezTo>
                  <a:pt x="6" y="110"/>
                  <a:pt x="0" y="93"/>
                  <a:pt x="0" y="72"/>
                </a:cubicBezTo>
                <a:cubicBezTo>
                  <a:pt x="0" y="51"/>
                  <a:pt x="7" y="34"/>
                  <a:pt x="20" y="20"/>
                </a:cubicBezTo>
                <a:cubicBezTo>
                  <a:pt x="34" y="7"/>
                  <a:pt x="51" y="0"/>
                  <a:pt x="72" y="0"/>
                </a:cubicBezTo>
                <a:cubicBezTo>
                  <a:pt x="98" y="0"/>
                  <a:pt x="123" y="14"/>
                  <a:pt x="144" y="42"/>
                </a:cubicBezTo>
                <a:cubicBezTo>
                  <a:pt x="164" y="14"/>
                  <a:pt x="188" y="0"/>
                  <a:pt x="216" y="0"/>
                </a:cubicBezTo>
                <a:cubicBezTo>
                  <a:pt x="238" y="0"/>
                  <a:pt x="255" y="7"/>
                  <a:pt x="268" y="20"/>
                </a:cubicBezTo>
                <a:cubicBezTo>
                  <a:pt x="281" y="34"/>
                  <a:pt x="288" y="51"/>
                  <a:pt x="288" y="72"/>
                </a:cubicBezTo>
                <a:cubicBezTo>
                  <a:pt x="288" y="93"/>
                  <a:pt x="281" y="110"/>
                  <a:pt x="268" y="124"/>
                </a:cubicBezTo>
                <a:cubicBezTo>
                  <a:pt x="255" y="137"/>
                  <a:pt x="238" y="144"/>
                  <a:pt x="217" y="144"/>
                </a:cubicBezTo>
                <a:cubicBezTo>
                  <a:pt x="189" y="144"/>
                  <a:pt x="164" y="130"/>
                  <a:pt x="144" y="102"/>
                </a:cubicBezTo>
                <a:close/>
                <a:moveTo>
                  <a:pt x="121" y="72"/>
                </a:moveTo>
                <a:cubicBezTo>
                  <a:pt x="106" y="50"/>
                  <a:pt x="88" y="39"/>
                  <a:pt x="73" y="39"/>
                </a:cubicBezTo>
                <a:cubicBezTo>
                  <a:pt x="63" y="39"/>
                  <a:pt x="56" y="42"/>
                  <a:pt x="50" y="49"/>
                </a:cubicBezTo>
                <a:cubicBezTo>
                  <a:pt x="44" y="55"/>
                  <a:pt x="40" y="63"/>
                  <a:pt x="40" y="72"/>
                </a:cubicBezTo>
                <a:cubicBezTo>
                  <a:pt x="40" y="81"/>
                  <a:pt x="44" y="89"/>
                  <a:pt x="50" y="96"/>
                </a:cubicBezTo>
                <a:cubicBezTo>
                  <a:pt x="56" y="102"/>
                  <a:pt x="64" y="105"/>
                  <a:pt x="73" y="105"/>
                </a:cubicBezTo>
                <a:cubicBezTo>
                  <a:pt x="88" y="105"/>
                  <a:pt x="106" y="94"/>
                  <a:pt x="121" y="72"/>
                </a:cubicBezTo>
                <a:close/>
                <a:moveTo>
                  <a:pt x="167" y="72"/>
                </a:moveTo>
                <a:cubicBezTo>
                  <a:pt x="182" y="94"/>
                  <a:pt x="200" y="105"/>
                  <a:pt x="215" y="105"/>
                </a:cubicBezTo>
                <a:cubicBezTo>
                  <a:pt x="224" y="105"/>
                  <a:pt x="232" y="102"/>
                  <a:pt x="238" y="96"/>
                </a:cubicBezTo>
                <a:cubicBezTo>
                  <a:pt x="244" y="89"/>
                  <a:pt x="247" y="82"/>
                  <a:pt x="247" y="72"/>
                </a:cubicBezTo>
                <a:cubicBezTo>
                  <a:pt x="247" y="63"/>
                  <a:pt x="244" y="55"/>
                  <a:pt x="238" y="49"/>
                </a:cubicBezTo>
                <a:cubicBezTo>
                  <a:pt x="232" y="42"/>
                  <a:pt x="224" y="39"/>
                  <a:pt x="215" y="39"/>
                </a:cubicBezTo>
                <a:cubicBezTo>
                  <a:pt x="200" y="39"/>
                  <a:pt x="182" y="50"/>
                  <a:pt x="167" y="7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txBody>
          <a:bodyPr vert="horz" wrap="square" lIns="91440" tIns="45720" rIns="91440" bIns="45720" numCol="1" anchor="t" anchorCtr="0" compatLnSpc="1"/>
          <a:lstStyle/>
          <a:p>
            <a:endParaRPr lang="zh-CN" altLang="en-US">
              <a:solidFill>
                <a:prstClr val="black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12" name="TextBox 13"/>
          <p:cNvSpPr txBox="1"/>
          <p:nvPr/>
        </p:nvSpPr>
        <p:spPr>
          <a:xfrm>
            <a:off x="2015467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3" name="TextBox 13"/>
          <p:cNvSpPr txBox="1"/>
          <p:nvPr/>
        </p:nvSpPr>
        <p:spPr>
          <a:xfrm>
            <a:off x="2019548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379526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5" name="TextBox 13"/>
          <p:cNvSpPr txBox="1"/>
          <p:nvPr/>
        </p:nvSpPr>
        <p:spPr>
          <a:xfrm>
            <a:off x="5383607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6" name="TextBox 13"/>
          <p:cNvSpPr txBox="1"/>
          <p:nvPr/>
        </p:nvSpPr>
        <p:spPr>
          <a:xfrm>
            <a:off x="8722801" y="3586747"/>
            <a:ext cx="1376899" cy="246221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algn="ctr" defTabSz="1216660">
              <a:spcBef>
                <a:spcPct val="20000"/>
              </a:spcBef>
              <a:defRPr/>
            </a:pPr>
            <a:r>
              <a:rPr lang="zh-CN" altLang="en-US" sz="1600" b="1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单击编辑标题</a:t>
            </a:r>
            <a:endParaRPr lang="en-US" sz="1600" b="1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  <p:sp>
        <p:nvSpPr>
          <p:cNvPr id="17" name="TextBox 13"/>
          <p:cNvSpPr txBox="1"/>
          <p:nvPr/>
        </p:nvSpPr>
        <p:spPr>
          <a:xfrm>
            <a:off x="8726882" y="3872651"/>
            <a:ext cx="1552327" cy="18466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pPr defTabSz="1216660">
              <a:spcBef>
                <a:spcPct val="20000"/>
              </a:spcBef>
              <a:defRPr/>
            </a:pPr>
            <a:r>
              <a:rPr lang="zh-CN" altLang="en-US" sz="1200" dirty="0">
                <a:solidFill>
                  <a:schemeClr val="bg1"/>
                </a:solidFill>
                <a:latin typeface="Arial" panose="020B0604020202020204" pitchFamily="34" charset="0"/>
                <a:ea typeface="微软雅黑" panose="020B0503020204020204" pitchFamily="34" charset="-122"/>
                <a:sym typeface="Arial" panose="020B0604020202020204" pitchFamily="34" charset="0"/>
              </a:rPr>
              <a:t>单击此处可编辑内容</a:t>
            </a:r>
            <a:endParaRPr lang="en-US" altLang="zh-CN" sz="1200" dirty="0">
              <a:solidFill>
                <a:schemeClr val="bg1"/>
              </a:solidFill>
              <a:latin typeface="Arial" panose="020B0604020202020204" pitchFamily="34" charset="0"/>
              <a:ea typeface="微软雅黑" panose="020B0503020204020204" pitchFamily="34" charset="-122"/>
              <a:sym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1935709" y="15918"/>
            <a:ext cx="10246132" cy="6858000"/>
          </a:xfrm>
          <a:prstGeom prst="rect">
            <a:avLst/>
          </a:prstGeom>
        </p:spPr>
      </p:pic>
      <p:pic>
        <p:nvPicPr>
          <p:cNvPr id="5" name="图片 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416790" y="15918"/>
            <a:ext cx="8775210" cy="3176022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51001" y="1163472"/>
            <a:ext cx="9906787" cy="5676900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14995" y="3860800"/>
            <a:ext cx="2400558" cy="738632"/>
          </a:xfrm>
          <a:prstGeom prst="rect">
            <a:avLst/>
          </a:prstGeom>
        </p:spPr>
      </p:pic>
      <p:grpSp>
        <p:nvGrpSpPr>
          <p:cNvPr id="9" name="组合 8"/>
          <p:cNvGrpSpPr/>
          <p:nvPr/>
        </p:nvGrpSpPr>
        <p:grpSpPr>
          <a:xfrm>
            <a:off x="519986" y="828995"/>
            <a:ext cx="8395288" cy="4093907"/>
            <a:chOff x="6830966" y="1226372"/>
            <a:chExt cx="8395288" cy="4093907"/>
          </a:xfrm>
        </p:grpSpPr>
        <p:sp>
          <p:nvSpPr>
            <p:cNvPr id="14" name="文本框 13"/>
            <p:cNvSpPr txBox="1"/>
            <p:nvPr/>
          </p:nvSpPr>
          <p:spPr>
            <a:xfrm>
              <a:off x="10625603" y="4355778"/>
              <a:ext cx="2605384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altLang="zh-CN" dirty="0">
                  <a:solidFill>
                    <a:srgbClr val="C0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Happy Father's Day</a:t>
              </a:r>
              <a:endParaRPr lang="zh-CN" altLang="en-US" dirty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15" name="图片 14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0424227" y="1891901"/>
              <a:ext cx="1786310" cy="821038"/>
            </a:xfrm>
            <a:prstGeom prst="rect">
              <a:avLst/>
            </a:prstGeom>
          </p:spPr>
        </p:pic>
        <p:sp>
          <p:nvSpPr>
            <p:cNvPr id="17" name="文本框 16"/>
            <p:cNvSpPr txBox="1"/>
            <p:nvPr/>
          </p:nvSpPr>
          <p:spPr>
            <a:xfrm rot="21258207">
              <a:off x="6922450" y="1226372"/>
              <a:ext cx="5065938" cy="18620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115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父亲</a:t>
              </a:r>
            </a:p>
          </p:txBody>
        </p:sp>
        <p:sp>
          <p:nvSpPr>
            <p:cNvPr id="18" name="文本框 17"/>
            <p:cNvSpPr txBox="1"/>
            <p:nvPr/>
          </p:nvSpPr>
          <p:spPr>
            <a:xfrm>
              <a:off x="8408962" y="3049769"/>
              <a:ext cx="6817292" cy="144655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zh-CN" altLang="en-US" sz="8800" dirty="0">
                  <a:latin typeface="华文行楷" panose="02010800040101010101" pitchFamily="2" charset="-122"/>
                  <a:ea typeface="华文行楷" panose="02010800040101010101" pitchFamily="2" charset="-122"/>
                </a:rPr>
                <a:t> 您辛苦了</a:t>
              </a:r>
            </a:p>
          </p:txBody>
        </p:sp>
        <p:pic>
          <p:nvPicPr>
            <p:cNvPr id="19" name="图片 18"/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6830966" y="4499241"/>
              <a:ext cx="1786310" cy="821038"/>
            </a:xfrm>
            <a:prstGeom prst="rect">
              <a:avLst/>
            </a:prstGeom>
          </p:spPr>
        </p:pic>
      </p:grpSp>
    </p:spTree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PRESENTATION_TITLE" val="100414.pptx"/>
</p:tagLst>
</file>

<file path=ppt/theme/theme1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等线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2525</Words>
  <Application>Microsoft Office PowerPoint</Application>
  <PresentationFormat>宽屏</PresentationFormat>
  <Paragraphs>211</Paragraphs>
  <Slides>26</Slides>
  <Notes>26</Notes>
  <HiddenSlides>0</HiddenSlides>
  <MMClips>0</MMClips>
  <ScaleCrop>false</ScaleCrop>
  <HeadingPairs>
    <vt:vector size="6" baseType="variant">
      <vt:variant>
        <vt:lpstr>已用的字体</vt:lpstr>
      </vt:variant>
      <vt:variant>
        <vt:i4>12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26</vt:i4>
      </vt:variant>
    </vt:vector>
  </HeadingPairs>
  <TitlesOfParts>
    <vt:vector size="39" baseType="lpstr">
      <vt:lpstr>Arial Unicode MS</vt:lpstr>
      <vt:lpstr>等线</vt:lpstr>
      <vt:lpstr>方正正准黑简体</vt:lpstr>
      <vt:lpstr>华文行楷</vt:lpstr>
      <vt:lpstr>金桥繁隶书</vt:lpstr>
      <vt:lpstr>隶书</vt:lpstr>
      <vt:lpstr>宋体</vt:lpstr>
      <vt:lpstr>微软雅黑</vt:lpstr>
      <vt:lpstr>Arial</vt:lpstr>
      <vt:lpstr>Calibri</vt:lpstr>
      <vt:lpstr>Calibri Light</vt:lpstr>
      <vt:lpstr>Impact</vt:lpstr>
      <vt:lpstr>Office 主题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100414.pptx</dc:title>
  <dc:creator/>
  <cp:lastModifiedBy/>
  <cp:revision>1</cp:revision>
  <dcterms:created xsi:type="dcterms:W3CDTF">2017-06-14T16:58:06Z</dcterms:created>
  <dcterms:modified xsi:type="dcterms:W3CDTF">2017-06-14T17:00:36Z</dcterms:modified>
</cp:coreProperties>
</file>